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スタイル (淡色)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52"/>
    <p:restoredTop sz="94681"/>
  </p:normalViewPr>
  <p:slideViewPr>
    <p:cSldViewPr snapToGrid="0">
      <p:cViewPr>
        <p:scale>
          <a:sx n="150" d="100"/>
          <a:sy n="150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FB4-766B-9244-A589-1FC393FDC0DD}" type="datetimeFigureOut">
              <a:rPr kumimoji="1" lang="ja-JP" altLang="en-US" smtClean="0"/>
              <a:t>2026/6/15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9EC9E-A211-8642-8B06-489C297851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9866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FB4-766B-9244-A589-1FC393FDC0DD}" type="datetimeFigureOut">
              <a:rPr kumimoji="1" lang="ja-JP" altLang="en-US" smtClean="0"/>
              <a:t>2026/6/15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9EC9E-A211-8642-8B06-489C297851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6098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FB4-766B-9244-A589-1FC393FDC0DD}" type="datetimeFigureOut">
              <a:rPr kumimoji="1" lang="ja-JP" altLang="en-US" smtClean="0"/>
              <a:t>2026/6/15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9EC9E-A211-8642-8B06-489C297851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4080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FB4-766B-9244-A589-1FC393FDC0DD}" type="datetimeFigureOut">
              <a:rPr kumimoji="1" lang="ja-JP" altLang="en-US" smtClean="0"/>
              <a:t>2026/6/15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9EC9E-A211-8642-8B06-489C297851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6852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FB4-766B-9244-A589-1FC393FDC0DD}" type="datetimeFigureOut">
              <a:rPr kumimoji="1" lang="ja-JP" altLang="en-US" smtClean="0"/>
              <a:t>2026/6/15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9EC9E-A211-8642-8B06-489C297851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9511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FB4-766B-9244-A589-1FC393FDC0DD}" type="datetimeFigureOut">
              <a:rPr kumimoji="1" lang="ja-JP" altLang="en-US" smtClean="0"/>
              <a:t>2026/6/15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9EC9E-A211-8642-8B06-489C297851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8411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FB4-766B-9244-A589-1FC393FDC0DD}" type="datetimeFigureOut">
              <a:rPr kumimoji="1" lang="ja-JP" altLang="en-US" smtClean="0"/>
              <a:t>2026/6/15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9EC9E-A211-8642-8B06-489C297851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8334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FB4-766B-9244-A589-1FC393FDC0DD}" type="datetimeFigureOut">
              <a:rPr kumimoji="1" lang="ja-JP" altLang="en-US" smtClean="0"/>
              <a:t>2026/6/15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9EC9E-A211-8642-8B06-489C297851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6235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FB4-766B-9244-A589-1FC393FDC0DD}" type="datetimeFigureOut">
              <a:rPr kumimoji="1" lang="ja-JP" altLang="en-US" smtClean="0"/>
              <a:t>2026/6/15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9EC9E-A211-8642-8B06-489C297851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3108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FB4-766B-9244-A589-1FC393FDC0DD}" type="datetimeFigureOut">
              <a:rPr kumimoji="1" lang="ja-JP" altLang="en-US" smtClean="0"/>
              <a:t>2026/6/15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9EC9E-A211-8642-8B06-489C297851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6705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FB4-766B-9244-A589-1FC393FDC0DD}" type="datetimeFigureOut">
              <a:rPr kumimoji="1" lang="ja-JP" altLang="en-US" smtClean="0"/>
              <a:t>2026/6/15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9EC9E-A211-8642-8B06-489C297851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3387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DCABFB4-766B-9244-A589-1FC393FDC0DD}" type="datetimeFigureOut">
              <a:rPr kumimoji="1" lang="ja-JP" altLang="en-US" smtClean="0"/>
              <a:t>2026/6/15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349EC9E-A211-8642-8B06-489C297851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7390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84C08DA3-C901-E788-95A3-E1D4D05E48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3412387"/>
              </p:ext>
            </p:extLst>
          </p:nvPr>
        </p:nvGraphicFramePr>
        <p:xfrm>
          <a:off x="596533" y="857336"/>
          <a:ext cx="1418360" cy="78970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18360">
                  <a:extLst>
                    <a:ext uri="{9D8B030D-6E8A-4147-A177-3AD203B41FA5}">
                      <a16:colId xmlns:a16="http://schemas.microsoft.com/office/drawing/2014/main" val="735607651"/>
                    </a:ext>
                  </a:extLst>
                </a:gridCol>
              </a:tblGrid>
              <a:tr h="1974273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6704308"/>
                  </a:ext>
                </a:extLst>
              </a:tr>
              <a:tr h="1974273"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5840573"/>
                  </a:ext>
                </a:extLst>
              </a:tr>
              <a:tr h="1974273"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1646941"/>
                  </a:ext>
                </a:extLst>
              </a:tr>
              <a:tr h="1974273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5542430"/>
                  </a:ext>
                </a:extLst>
              </a:tr>
            </a:tbl>
          </a:graphicData>
        </a:graphic>
      </p:graphicFrame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20B0A0C-BF11-7278-21B3-6B2A8E0AA5AD}"/>
              </a:ext>
            </a:extLst>
          </p:cNvPr>
          <p:cNvSpPr txBox="1"/>
          <p:nvPr/>
        </p:nvSpPr>
        <p:spPr>
          <a:xfrm>
            <a:off x="405249" y="225707"/>
            <a:ext cx="49460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/>
              <a:t>SNS</a:t>
            </a:r>
            <a:r>
              <a:rPr kumimoji="1" lang="ja-JP" altLang="en-US" b="1" dirty="0"/>
              <a:t>動画</a:t>
            </a: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4167CD1E-D765-3CD5-0457-B034496CE26D}"/>
              </a:ext>
            </a:extLst>
          </p:cNvPr>
          <p:cNvSpPr txBox="1"/>
          <p:nvPr/>
        </p:nvSpPr>
        <p:spPr>
          <a:xfrm>
            <a:off x="2368546" y="5437495"/>
            <a:ext cx="25472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100" dirty="0"/>
              <a:t>前回の様子＋開催日時や場所を表示</a:t>
            </a: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1A2FC441-9DA3-DA3B-1A8D-18E4F15E353E}"/>
              </a:ext>
            </a:extLst>
          </p:cNvPr>
          <p:cNvSpPr txBox="1"/>
          <p:nvPr/>
        </p:nvSpPr>
        <p:spPr>
          <a:xfrm>
            <a:off x="2708640" y="7339426"/>
            <a:ext cx="340640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100" dirty="0"/>
              <a:t>キャプションには参加の呼びかけ、詳細を記載。</a:t>
            </a:r>
            <a:endParaRPr kumimoji="1" lang="en-US" altLang="ja-JP" sz="1100" dirty="0"/>
          </a:p>
          <a:p>
            <a:r>
              <a:rPr kumimoji="1" lang="ja-JP" altLang="en-US" sz="1100" dirty="0"/>
              <a:t>リンクは直接貼れないので、別途リンク付きのストーリーズを公開しハイライトに設定する</a:t>
            </a: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624D9B7A-504D-7DE4-A77D-9C1FBD32B097}"/>
              </a:ext>
            </a:extLst>
          </p:cNvPr>
          <p:cNvSpPr txBox="1"/>
          <p:nvPr/>
        </p:nvSpPr>
        <p:spPr>
          <a:xfrm>
            <a:off x="3378778" y="258463"/>
            <a:ext cx="30739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800" dirty="0"/>
              <a:t>※</a:t>
            </a:r>
            <a:r>
              <a:rPr lang="ja-JP" altLang="en-US" sz="800"/>
              <a:t>メッセージ等はサンプルです。</a:t>
            </a:r>
          </a:p>
          <a:p>
            <a:r>
              <a:rPr lang="ja-JP" altLang="en-US" sz="800"/>
              <a:t>　原案のため実際の制作動画とは異なります。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436B922-2CF2-295D-6E9D-7794A80EE049}"/>
              </a:ext>
            </a:extLst>
          </p:cNvPr>
          <p:cNvSpPr txBox="1"/>
          <p:nvPr/>
        </p:nvSpPr>
        <p:spPr>
          <a:xfrm>
            <a:off x="492622" y="1569235"/>
            <a:ext cx="162618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100" dirty="0"/>
              <a:t>若手が繋がる</a:t>
            </a:r>
            <a:endParaRPr kumimoji="1" lang="en-US" altLang="ja-JP" sz="1100" dirty="0"/>
          </a:p>
          <a:p>
            <a:pPr algn="ctr"/>
            <a:r>
              <a:rPr kumimoji="1" lang="ja-JP" altLang="en-US" sz="1100" dirty="0"/>
              <a:t>あのイベントが</a:t>
            </a:r>
            <a:endParaRPr kumimoji="1" lang="en-US" altLang="ja-JP" sz="1100" dirty="0"/>
          </a:p>
          <a:p>
            <a:pPr algn="ctr"/>
            <a:r>
              <a:rPr kumimoji="1" lang="ja-JP" altLang="en-US" sz="1100" dirty="0"/>
              <a:t>再び！！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D5A01834-451C-49EB-AE0C-2D3786CC19E6}"/>
              </a:ext>
            </a:extLst>
          </p:cNvPr>
          <p:cNvSpPr txBox="1"/>
          <p:nvPr/>
        </p:nvSpPr>
        <p:spPr>
          <a:xfrm>
            <a:off x="492621" y="3558954"/>
            <a:ext cx="16261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b="1" dirty="0"/>
              <a:t>しばた若者</a:t>
            </a:r>
            <a:endParaRPr kumimoji="1" lang="en-US" altLang="ja-JP" b="1" dirty="0"/>
          </a:p>
          <a:p>
            <a:pPr algn="ctr"/>
            <a:r>
              <a:rPr kumimoji="1" lang="ja-JP" altLang="en-US" b="1" dirty="0"/>
              <a:t>交流会</a:t>
            </a:r>
            <a:endParaRPr kumimoji="1" lang="en-US" altLang="ja-JP" b="1" dirty="0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080216AC-8336-58C3-FD42-2E43CB67A9CD}"/>
              </a:ext>
            </a:extLst>
          </p:cNvPr>
          <p:cNvSpPr txBox="1"/>
          <p:nvPr/>
        </p:nvSpPr>
        <p:spPr>
          <a:xfrm>
            <a:off x="492621" y="3343510"/>
            <a:ext cx="162618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800" dirty="0"/>
              <a:t>第</a:t>
            </a:r>
            <a:r>
              <a:rPr kumimoji="1" lang="en-US" altLang="ja-JP" sz="800" dirty="0"/>
              <a:t>2</a:t>
            </a:r>
            <a:r>
              <a:rPr kumimoji="1" lang="ja-JP" altLang="en-US" sz="800" dirty="0"/>
              <a:t>回異業種交流会</a:t>
            </a:r>
            <a:endParaRPr kumimoji="1" lang="en-US" altLang="ja-JP" sz="800" dirty="0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6EFF9E9D-D903-D18A-61D3-14A4BEC0BC40}"/>
              </a:ext>
            </a:extLst>
          </p:cNvPr>
          <p:cNvSpPr txBox="1"/>
          <p:nvPr/>
        </p:nvSpPr>
        <p:spPr>
          <a:xfrm>
            <a:off x="492620" y="7508703"/>
            <a:ext cx="162618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100" dirty="0"/>
              <a:t>詳細は</a:t>
            </a:r>
            <a:endParaRPr kumimoji="1" lang="en-US" altLang="ja-JP" sz="1100" dirty="0"/>
          </a:p>
          <a:p>
            <a:pPr algn="ctr"/>
            <a:r>
              <a:rPr kumimoji="1" lang="ja-JP" altLang="en-US" sz="1100" dirty="0"/>
              <a:t>キャプション・</a:t>
            </a:r>
            <a:endParaRPr kumimoji="1" lang="en-US" altLang="ja-JP" sz="1100" dirty="0"/>
          </a:p>
          <a:p>
            <a:pPr algn="ctr"/>
            <a:r>
              <a:rPr kumimoji="1" lang="ja-JP" altLang="en-US" sz="1100" dirty="0"/>
              <a:t>ハイライトにて掲載</a:t>
            </a: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F981E729-2EA0-8BEF-F976-61FEC149FC42}"/>
              </a:ext>
            </a:extLst>
          </p:cNvPr>
          <p:cNvSpPr txBox="1"/>
          <p:nvPr/>
        </p:nvSpPr>
        <p:spPr>
          <a:xfrm>
            <a:off x="2368546" y="5699105"/>
            <a:ext cx="25472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100" dirty="0"/>
              <a:t>前回参加者の感想なども</a:t>
            </a:r>
          </a:p>
        </p:txBody>
      </p:sp>
    </p:spTree>
    <p:extLst>
      <p:ext uri="{BB962C8B-B14F-4D97-AF65-F5344CB8AC3E}">
        <p14:creationId xmlns:p14="http://schemas.microsoft.com/office/powerpoint/2010/main" val="4068742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174</TotalTime>
  <Words>87</Words>
  <Application>Microsoft Office PowerPoint</Application>
  <PresentationFormat>A4 210 x 297 mm</PresentationFormat>
  <Paragraphs>16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toro negi</dc:creator>
  <cp:lastModifiedBy>石井 大地</cp:lastModifiedBy>
  <cp:revision>3</cp:revision>
  <dcterms:created xsi:type="dcterms:W3CDTF">2025-12-05T03:31:18Z</dcterms:created>
  <dcterms:modified xsi:type="dcterms:W3CDTF">2026-06-15T08:47:06Z</dcterms:modified>
</cp:coreProperties>
</file>