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81"/>
  </p:normalViewPr>
  <p:slideViewPr>
    <p:cSldViewPr snapToGrid="0">
      <p:cViewPr varScale="1">
        <p:scale>
          <a:sx n="102" d="100"/>
          <a:sy n="102" d="100"/>
        </p:scale>
        <p:origin x="85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C87DAD-893E-3A88-9CD1-B2EA69B9AB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98B6826-D258-03DD-22DF-F3597C92BD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5C0769-F346-6459-7967-012F402A5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2BC714-B988-C814-BB7D-7DE7B108B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9DF20A-7CFB-28E5-EEF9-44021B1D3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191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6EDB66-49F9-D825-3F3F-AFB1FC91D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C87C8C-0A54-B0CF-D27D-9A88BFC39B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B752EA-E337-CE3A-DD9F-0811FC5C2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AD6ABF-0DAD-252A-0260-7387145D2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35E567-A74A-7808-46C3-5F74F7868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48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1C2CA9-33EA-41EC-0792-44D3756D01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AEBF648-9F13-23B9-5E00-5647B8531E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52D498-5F1F-ECBA-02D9-0564732D8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7C026B-D6B6-87B8-CD08-2EB827809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D23EAA-60EB-5074-40BB-AEDE82E0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405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AF64D8-1D14-87CA-E12A-103604E87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EA4A88-B290-4773-9D33-CA7A68CD3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A295FD-5459-67A8-F584-73DE28879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E66272-A102-D207-13CD-C03425280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A9A36E-C5BF-67CE-6361-949337EBB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8903D-8706-656D-5886-438C9DD82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338551-8227-08F4-0490-6504457F9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4E33D5-BCA6-489B-D433-0C1937B3F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7EC965-03BB-F881-166C-8CC5B695A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8AE20D-0089-C3A5-1E39-29F707EF1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553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A95C1B-2AE8-6338-227E-88A1A1FB9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56373F-080E-8620-8B67-E1D434A6C5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5CC5AE7-F7C0-0350-5037-32F68B881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90C571-7736-2CD4-9F07-FDF3B5B76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4B883EA-9A6B-7EE5-F097-ECB453802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202034-D160-EF86-0E74-956258B6C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849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0C994A-DC01-B773-B6A6-C56B409F8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5FAD22-EF53-2DB9-DD65-98FD40AF5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7C2A8EB-6F43-BFD3-7F34-C045B3C9C0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A68B964-0554-3B3F-8977-290F7164E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8E3AA96-04F7-9C0C-282E-381296F997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DB60EC6-6468-7B16-6733-7217F88DF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B9D4FB9-6A9F-DD9B-A9B0-E8B25E12F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F281FF2-E7E3-8FBF-6E8B-7EEAF5FB7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976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A6C31A-451D-4917-D8B0-A1C2497F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78267E0-3B28-9B2C-EB6B-641508B1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037B13-0851-3B86-5BF4-3AD235912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5E46D19-7566-149B-AF42-2845D749B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58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16D64D3-2A0A-05AC-DC57-023EB9A2A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405145-E2A1-4FAB-A58D-BF2CA4B40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8AB764-161D-AD36-FBDA-A6874F01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12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364D23-AA1F-6BB6-ED2D-E43E44F9D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5498A7-F0A8-4452-475E-184F4825C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785856-1A5D-0092-40AE-8A2C199746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68835AB-5B4B-7236-F1D3-5E8BFF48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5B9EED-007E-AC84-B253-624F96AC4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DB0DA1-73F4-1289-3A5C-68761253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8239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354A1A-64EB-ECF0-E9ED-F6481E961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CF6C7A2-62D4-CD15-FD98-D5354F8796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474B8E1-2B45-36DF-DA38-794D1D4C6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093C7F-6919-114F-1564-DAA748D61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C41544-D39A-2778-FE60-0FD7E571B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75CA1A-BB5C-C7CE-DC70-2E64C223C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54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CEF21E-6DEB-D52E-F78A-7ED6C72D2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74C71A-C068-576E-EBE5-9383CFFFB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EB3D52-AF5D-761C-F50A-7C57DE21F3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AEDC27-A04D-8247-A466-B23CB01C9283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549447-3C8F-6296-290F-6950225729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E92AEB-1B45-B7D9-B95F-68713ADE79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4BC86-F162-0047-BC49-C73332568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284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テーブル&#10;&#10;AI 生成コンテンツは誤りを含む可能性があります。">
            <a:extLst>
              <a:ext uri="{FF2B5EF4-FFF2-40B4-BE49-F238E27FC236}">
                <a16:creationId xmlns:a16="http://schemas.microsoft.com/office/drawing/2014/main" id="{0ADF2C73-B595-C12D-FA78-B3A4BB53D1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0396"/>
          <a:stretch>
            <a:fillRect/>
          </a:stretch>
        </p:blipFill>
        <p:spPr>
          <a:xfrm>
            <a:off x="-17416" y="-2"/>
            <a:ext cx="12245761" cy="685800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BD13C64-5CFD-5772-4485-7C9F5F7C6613}"/>
              </a:ext>
            </a:extLst>
          </p:cNvPr>
          <p:cNvSpPr txBox="1"/>
          <p:nvPr/>
        </p:nvSpPr>
        <p:spPr>
          <a:xfrm>
            <a:off x="1563368" y="2439394"/>
            <a:ext cx="40930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/>
              <a:t>トレーニングを行ったら○を入れる</a:t>
            </a:r>
            <a:endParaRPr lang="en-US" altLang="ja-JP" dirty="0"/>
          </a:p>
          <a:p>
            <a:r>
              <a:rPr kumimoji="1" lang="ja-JP" altLang="en-US"/>
              <a:t>できなかった日は入力しない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15808DF-DEDC-0693-0E86-86211DEB53EC}"/>
              </a:ext>
            </a:extLst>
          </p:cNvPr>
          <p:cNvSpPr txBox="1"/>
          <p:nvPr/>
        </p:nvSpPr>
        <p:spPr>
          <a:xfrm>
            <a:off x="7790891" y="2456241"/>
            <a:ext cx="217982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1</a:t>
            </a:r>
            <a:r>
              <a:rPr lang="ja-JP" altLang="en-US"/>
              <a:t>ヶ月ごとに感想・変化を記録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F38AD6-523B-8FAE-F1ED-FF4FD344183B}"/>
              </a:ext>
            </a:extLst>
          </p:cNvPr>
          <p:cNvSpPr txBox="1"/>
          <p:nvPr/>
        </p:nvSpPr>
        <p:spPr>
          <a:xfrm>
            <a:off x="9970718" y="3428999"/>
            <a:ext cx="217982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1</a:t>
            </a:r>
            <a:r>
              <a:rPr lang="ja-JP" altLang="en-US"/>
              <a:t>週間に何日実施できたか記録</a:t>
            </a:r>
            <a:endParaRPr lang="en-US" altLang="ja-JP" dirty="0"/>
          </a:p>
          <a:p>
            <a:r>
              <a:rPr kumimoji="1" lang="ja-JP" altLang="en-US"/>
              <a:t>（自動計算）</a:t>
            </a:r>
          </a:p>
        </p:txBody>
      </p:sp>
    </p:spTree>
    <p:extLst>
      <p:ext uri="{BB962C8B-B14F-4D97-AF65-F5344CB8AC3E}">
        <p14:creationId xmlns:p14="http://schemas.microsoft.com/office/powerpoint/2010/main" val="4147903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</Words>
  <Application>Microsoft Macintosh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toro negi</dc:creator>
  <cp:lastModifiedBy>toro negi</cp:lastModifiedBy>
  <cp:revision>1</cp:revision>
  <dcterms:created xsi:type="dcterms:W3CDTF">2025-12-08T03:51:15Z</dcterms:created>
  <dcterms:modified xsi:type="dcterms:W3CDTF">2025-12-08T03:56:45Z</dcterms:modified>
</cp:coreProperties>
</file>