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4445" r:id="rId1"/>
  </p:sldMasterIdLst>
  <p:notesMasterIdLst>
    <p:notesMasterId r:id="rId14"/>
  </p:notesMasterIdLst>
  <p:handoutMasterIdLst>
    <p:handoutMasterId r:id="rId15"/>
  </p:handoutMasterIdLst>
  <p:sldIdLst>
    <p:sldId id="323" r:id="rId2"/>
    <p:sldId id="322" r:id="rId3"/>
    <p:sldId id="329" r:id="rId4"/>
    <p:sldId id="360" r:id="rId5"/>
    <p:sldId id="330" r:id="rId6"/>
    <p:sldId id="331" r:id="rId7"/>
    <p:sldId id="332" r:id="rId8"/>
    <p:sldId id="365" r:id="rId9"/>
    <p:sldId id="361" r:id="rId10"/>
    <p:sldId id="362" r:id="rId11"/>
    <p:sldId id="363" r:id="rId12"/>
    <p:sldId id="364" r:id="rId13"/>
  </p:sldIdLst>
  <p:sldSz cx="9144000" cy="6858000" type="screen4x3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2F60"/>
    <a:srgbClr val="A0D8EF"/>
    <a:srgbClr val="FF8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1F901B-DCDA-4763-A95A-343CD606248B}" v="45" dt="2024-10-17T00:06:06.75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17" autoAdjust="0"/>
    <p:restoredTop sz="93453"/>
  </p:normalViewPr>
  <p:slideViewPr>
    <p:cSldViewPr>
      <p:cViewPr varScale="1">
        <p:scale>
          <a:sx n="70" d="100"/>
          <a:sy n="70" d="100"/>
        </p:scale>
        <p:origin x="1500" y="66"/>
      </p:cViewPr>
      <p:guideLst>
        <p:guide orient="horz" pos="2880"/>
        <p:guide pos="2160"/>
      </p:guideLst>
    </p:cSldViewPr>
  </p:slideViewPr>
  <p:notesTextViewPr>
    <p:cViewPr>
      <p:scale>
        <a:sx n="35" d="100"/>
        <a:sy n="35" d="100"/>
      </p:scale>
      <p:origin x="0" y="0"/>
    </p:cViewPr>
  </p:notesTextViewPr>
  <p:notesViewPr>
    <p:cSldViewPr>
      <p:cViewPr varScale="1">
        <p:scale>
          <a:sx n="118" d="100"/>
          <a:sy n="118" d="100"/>
        </p:scale>
        <p:origin x="232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1C58FB84-AD15-A616-B746-2E14A4BF71B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937D66F-003D-5BF4-10A2-ABD424B1775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362D3-DDD9-4966-A0E1-800538C0955B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9DBF677-F38B-BFD1-ABC5-350B976270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1CC4B4F-929A-9BAF-E750-81C005AD942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41159C-596D-47EC-A66D-D11DE2F854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8390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261CF9-A64E-864B-9C44-76A6CD6979D9}" type="datetimeFigureOut">
              <a:rPr kumimoji="1" lang="ja-JP" altLang="en-US" smtClean="0"/>
              <a:t>2025/12/2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9772E0-2903-F546-831A-57816C53F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230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F80031-7D6A-51CB-57AA-3F7B6FDC04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E2B1824-D4DE-C115-4C95-727A18074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4EDB34-0E75-5596-B3D2-3A79A095A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899519-A218-31A7-91AF-349791362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8E1265-F741-0DE1-9F3D-87BB604D6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09739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704084-DFBC-45EE-82E5-88A8FFE23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867165E-7BDF-9389-80FC-98481843B9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D1CE3F-5AD5-5A62-0422-6237BE013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B134725-E5E3-0BBC-C9F5-1583F4F52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C2410E-E521-EFD0-2564-6BB5FCF00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64500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44D9AB9-3E32-FE53-CD84-7C4E4A231B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3FDFB3F-CD3E-FE96-5452-506B6FD5AC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2C04327-FA9C-F93C-3E10-5297D1F87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E6BADD-F549-4D4F-CBB9-E7596290B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0E5C74-E821-EC70-AF2E-CCA22B481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58965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bg1"/>
                </a:solidFill>
                <a:latin typeface="Microsoft YaHei UI"/>
                <a:cs typeface="Microsoft YaHei U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05252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0374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924117-D29B-3407-9F0A-A49EA6D91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9A2128-9233-6088-7AF9-09E94E3025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7D6EF2D-81F0-70AF-E8AD-98DCCA85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C24D25-AEFF-B4BD-2A69-64869C6FC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6A9EDE-59AF-2FFF-30FA-FEEB12E2F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4331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4FEFA6-D198-AD88-AE29-0D9699A7D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C06AA7-399B-E216-C546-1F867B6794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B832A0-2BA7-9ED9-80FE-05080E815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017C842-76BD-9E77-EA82-0B4F96B32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DB0E7D-C637-2F95-A9FE-FBEE0ED8A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60584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5BB090-C83C-4E93-2731-59530C19A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8F08BE-9801-D949-5D49-B9131B40A0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C6FB7A2-DE11-BA03-0D7C-98433CB07E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3C6EF6D-D85D-6F65-FBF1-42A8E56FD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E2D5E2D-9C67-DABB-81FC-A41DA7654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07F6C75-859C-03DB-223A-56D211885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45198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9FDF2B-8B07-2DD4-8527-7DBAAC54A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FFD9D12-2C5E-F175-C882-74675D236F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9B63986-654A-7FA9-2B84-8BEC0E604B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F51E40A-456A-14E3-AD89-3F62B9F3D6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33C39E2-AFFA-CC40-9593-87D740F798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6EE2E44-2749-6A07-78BA-FF9CF415C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C8DBA63-0839-6EB1-2709-77460292A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6ED73D6-2C77-5C44-7CE1-223735B2B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48738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B1C523-DD12-ECB1-0D39-75C8ABB0D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7FBDA34-6A65-6829-81C6-4AE8C5913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34FD799-C55F-E88A-D19A-CC7FDED5A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2984212-3588-1A58-8ACE-7994EB006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77551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7B06D73-CCD7-7511-9596-10B1903F3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B897514-D73F-947C-0C0C-9B3E2184C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B63B956-1C09-4D3D-1625-DF484944B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5619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08126A-C549-2B17-2BB8-265170AF9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CACF98-BB93-CDEC-D0A5-C94F3AE8F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DFCDE3A-705D-B3E6-66AC-91E7CED921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F8F79A-FBAA-161E-B8A9-55007C3AA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CCFFB77-3998-5514-D288-7A890A8D7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A976FF7-1809-20EE-9553-C0D91D5A7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13581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829F5C-65C8-EBE4-A315-FFD3DF6D3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4065FD7-3273-5FE9-FCA8-B16D352848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D1DB25F-3DE9-6F3F-478E-77FAD2900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E7E1DA1-2D25-9823-607F-BC34F8FE7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BEC5146-E8B0-6004-E089-3BE3A1082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A4672C2-9170-F861-AD5E-8B0808CD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19676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00B2D55-8235-6A9B-A57B-68714C1DF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E3A9CEC-E7B0-6935-699A-5026FC05D4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1A7892-8272-0AA7-7954-76425BA290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74067F-5A8F-F39C-54F0-F61424B9C1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2363E4-A38E-1FCF-B5C1-B44D9D00C8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13456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6" r:id="rId1"/>
    <p:sldLayoutId id="2147484447" r:id="rId2"/>
    <p:sldLayoutId id="2147484448" r:id="rId3"/>
    <p:sldLayoutId id="2147484449" r:id="rId4"/>
    <p:sldLayoutId id="2147484450" r:id="rId5"/>
    <p:sldLayoutId id="2147484451" r:id="rId6"/>
    <p:sldLayoutId id="2147484452" r:id="rId7"/>
    <p:sldLayoutId id="2147484453" r:id="rId8"/>
    <p:sldLayoutId id="2147484454" r:id="rId9"/>
    <p:sldLayoutId id="2147484455" r:id="rId10"/>
    <p:sldLayoutId id="2147484456" r:id="rId11"/>
    <p:sldLayoutId id="2147484457" r:id="rId12"/>
    <p:sldLayoutId id="2147483924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0D8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DA19A459-6EE3-A91F-EBD3-A4F909CF85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"/>
          <a:stretch>
            <a:fillRect/>
          </a:stretch>
        </p:blipFill>
        <p:spPr>
          <a:xfrm>
            <a:off x="0" y="0"/>
            <a:ext cx="9144000" cy="6705600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8F73842-DF4C-AFC1-7366-B0E02E74215A}"/>
              </a:ext>
            </a:extLst>
          </p:cNvPr>
          <p:cNvSpPr/>
          <p:nvPr/>
        </p:nvSpPr>
        <p:spPr>
          <a:xfrm>
            <a:off x="990600" y="3327737"/>
            <a:ext cx="6858000" cy="1169551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prstMaterial="matte"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endParaRPr lang="ja-JP" altLang="en-US" sz="7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iragino Kaku Gothic StdN W8" panose="020B0800000000000000" pitchFamily="34" charset="-128"/>
              <a:ea typeface="Hiragino Kaku Gothic StdN W8" panose="020B0800000000000000" pitchFamily="34" charset="-128"/>
            </a:endParaRPr>
          </a:p>
        </p:txBody>
      </p:sp>
      <p:sp>
        <p:nvSpPr>
          <p:cNvPr id="3" name="object 19">
            <a:extLst>
              <a:ext uri="{FF2B5EF4-FFF2-40B4-BE49-F238E27FC236}">
                <a16:creationId xmlns:a16="http://schemas.microsoft.com/office/drawing/2014/main" id="{9D35774B-7D45-CC05-ABBF-EC185A38D2FD}"/>
              </a:ext>
            </a:extLst>
          </p:cNvPr>
          <p:cNvSpPr txBox="1"/>
          <p:nvPr/>
        </p:nvSpPr>
        <p:spPr>
          <a:xfrm>
            <a:off x="990600" y="1752600"/>
            <a:ext cx="7162800" cy="11201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620" algn="ctr">
              <a:lnSpc>
                <a:spcPct val="100000"/>
              </a:lnSpc>
              <a:spcBef>
                <a:spcPts val="95"/>
              </a:spcBef>
            </a:pPr>
            <a:r>
              <a:rPr lang="ja-JP" altLang="en-US" sz="3600" b="1" spc="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一般社団法人　新発田青年会議所</a:t>
            </a:r>
            <a:endParaRPr sz="36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  <a:p>
            <a:pPr algn="ctr">
              <a:lnSpc>
                <a:spcPct val="100000"/>
              </a:lnSpc>
              <a:spcBef>
                <a:spcPts val="20"/>
              </a:spcBef>
              <a:tabLst>
                <a:tab pos="1242060" algn="l"/>
                <a:tab pos="2482850" algn="l"/>
              </a:tabLst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3</a:t>
            </a:r>
            <a:r>
              <a:rPr lang="ja-JP" altLang="en-US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月例会</a:t>
            </a:r>
            <a:endParaRPr sz="36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1F92A42-2962-E27D-CDA3-1CB354988885}"/>
              </a:ext>
            </a:extLst>
          </p:cNvPr>
          <p:cNvSpPr/>
          <p:nvPr/>
        </p:nvSpPr>
        <p:spPr>
          <a:xfrm>
            <a:off x="0" y="6192077"/>
            <a:ext cx="9144000" cy="665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5400" dirty="0">
              <a:solidFill>
                <a:schemeClr val="bg1"/>
              </a:solidFill>
              <a:latin typeface="YuKyokasho Yoko Medium" panose="02000500000000000000" pitchFamily="2" charset="-128"/>
              <a:ea typeface="YuKyokasho Yoko Medium" panose="02000500000000000000" pitchFamily="2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9A9BA28-91BF-767D-B68D-588CC8EEAE45}"/>
              </a:ext>
            </a:extLst>
          </p:cNvPr>
          <p:cNvGrpSpPr/>
          <p:nvPr/>
        </p:nvGrpSpPr>
        <p:grpSpPr>
          <a:xfrm>
            <a:off x="0" y="-392"/>
            <a:ext cx="9144000" cy="729480"/>
            <a:chOff x="0" y="-392"/>
            <a:chExt cx="9144000" cy="729480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6C5C7C12-4677-8A0F-F275-A2F5FE1EDEB9}"/>
                </a:ext>
              </a:extLst>
            </p:cNvPr>
            <p:cNvSpPr/>
            <p:nvPr/>
          </p:nvSpPr>
          <p:spPr>
            <a:xfrm>
              <a:off x="0" y="0"/>
              <a:ext cx="9144000" cy="729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08349E6F-0236-6302-A572-543C32928E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00" y="-392"/>
              <a:ext cx="6070600" cy="720000"/>
            </a:xfrm>
            <a:prstGeom prst="rect">
              <a:avLst/>
            </a:prstGeom>
          </p:spPr>
        </p:pic>
      </p:grpSp>
      <p:sp>
        <p:nvSpPr>
          <p:cNvPr id="9" name="object 12">
            <a:extLst>
              <a:ext uri="{FF2B5EF4-FFF2-40B4-BE49-F238E27FC236}">
                <a16:creationId xmlns:a16="http://schemas.microsoft.com/office/drawing/2014/main" id="{6FA81A8B-DD91-E8EF-41FF-D8C18CA731BC}"/>
              </a:ext>
            </a:extLst>
          </p:cNvPr>
          <p:cNvSpPr txBox="1"/>
          <p:nvPr/>
        </p:nvSpPr>
        <p:spPr>
          <a:xfrm>
            <a:off x="1367257" y="3289637"/>
            <a:ext cx="640948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190500">
                  <a:solidFill>
                    <a:srgbClr val="002060"/>
                  </a:solidFill>
                </a:ln>
                <a:solidFill>
                  <a:srgbClr val="002060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資質向上事業</a:t>
            </a:r>
            <a:endParaRPr lang="en-US" altLang="ja-JP" sz="7200" b="1" spc="60" dirty="0">
              <a:ln w="190500">
                <a:solidFill>
                  <a:srgbClr val="002060"/>
                </a:solidFill>
              </a:ln>
              <a:solidFill>
                <a:srgbClr val="002060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B8BFC73-7B3D-3D5D-6223-AF3C5E5459EB}"/>
              </a:ext>
            </a:extLst>
          </p:cNvPr>
          <p:cNvSpPr txBox="1"/>
          <p:nvPr/>
        </p:nvSpPr>
        <p:spPr>
          <a:xfrm>
            <a:off x="1215979" y="3244418"/>
            <a:ext cx="67120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6350">
                  <a:solidFill>
                    <a:srgbClr val="002060"/>
                  </a:solidFill>
                </a:ln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資質向上事業</a:t>
            </a:r>
            <a:endParaRPr lang="en-US" altLang="ja-JP" sz="7200" b="1" spc="60" dirty="0">
              <a:ln w="6350">
                <a:solidFill>
                  <a:srgbClr val="002060"/>
                </a:solidFill>
              </a:ln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</p:spTree>
    <p:extLst>
      <p:ext uri="{BB962C8B-B14F-4D97-AF65-F5344CB8AC3E}">
        <p14:creationId xmlns:p14="http://schemas.microsoft.com/office/powerpoint/2010/main" val="1922348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C296A7-EAA9-7606-7E2C-348BB96A8E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4069A1D9-B552-A8A5-6CBE-EF05F5833B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"/>
          <a:stretch>
            <a:fillRect/>
          </a:stretch>
        </p:blipFill>
        <p:spPr>
          <a:xfrm>
            <a:off x="0" y="0"/>
            <a:ext cx="9144000" cy="6705600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050B173-9C28-76D1-E374-D676FD5FACC2}"/>
              </a:ext>
            </a:extLst>
          </p:cNvPr>
          <p:cNvGrpSpPr/>
          <p:nvPr/>
        </p:nvGrpSpPr>
        <p:grpSpPr>
          <a:xfrm>
            <a:off x="0" y="-392"/>
            <a:ext cx="9144000" cy="729480"/>
            <a:chOff x="0" y="-392"/>
            <a:chExt cx="9144000" cy="729480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94D8BC53-5054-5270-D4AD-16367F077DDC}"/>
                </a:ext>
              </a:extLst>
            </p:cNvPr>
            <p:cNvSpPr/>
            <p:nvPr/>
          </p:nvSpPr>
          <p:spPr>
            <a:xfrm>
              <a:off x="0" y="0"/>
              <a:ext cx="9144000" cy="729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0EA0B2E7-6646-4456-3980-EDCE8B1655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00" y="-392"/>
              <a:ext cx="6070600" cy="720000"/>
            </a:xfrm>
            <a:prstGeom prst="rect">
              <a:avLst/>
            </a:prstGeom>
          </p:spPr>
        </p:pic>
      </p:grp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D54330B-BF48-A7A6-1208-B5F95879F9D6}"/>
              </a:ext>
            </a:extLst>
          </p:cNvPr>
          <p:cNvSpPr/>
          <p:nvPr/>
        </p:nvSpPr>
        <p:spPr>
          <a:xfrm>
            <a:off x="0" y="6192077"/>
            <a:ext cx="9144000" cy="665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5400" dirty="0">
              <a:solidFill>
                <a:schemeClr val="bg1"/>
              </a:solidFill>
              <a:latin typeface="YuKyokasho Yoko Medium" panose="02000500000000000000" pitchFamily="2" charset="-128"/>
              <a:ea typeface="YuKyokasho Yoko Medium" panose="02000500000000000000" pitchFamily="2" charset="-128"/>
            </a:endParaRPr>
          </a:p>
        </p:txBody>
      </p:sp>
      <p:sp>
        <p:nvSpPr>
          <p:cNvPr id="5" name="object 12">
            <a:extLst>
              <a:ext uri="{FF2B5EF4-FFF2-40B4-BE49-F238E27FC236}">
                <a16:creationId xmlns:a16="http://schemas.microsoft.com/office/drawing/2014/main" id="{1E3A4CEF-D870-D103-D9B9-344D6293CD2C}"/>
              </a:ext>
            </a:extLst>
          </p:cNvPr>
          <p:cNvSpPr txBox="1"/>
          <p:nvPr/>
        </p:nvSpPr>
        <p:spPr>
          <a:xfrm>
            <a:off x="1291618" y="1030355"/>
            <a:ext cx="6560764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190500">
                  <a:solidFill>
                    <a:srgbClr val="002060"/>
                  </a:solidFill>
                </a:ln>
                <a:solidFill>
                  <a:srgbClr val="002060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アンケート回答</a:t>
            </a:r>
            <a:endParaRPr lang="en-US" altLang="ja-JP" sz="7200" b="1" spc="60" dirty="0">
              <a:ln w="190500">
                <a:solidFill>
                  <a:srgbClr val="002060"/>
                </a:solidFill>
              </a:ln>
              <a:solidFill>
                <a:srgbClr val="002060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B9B0489-9347-C989-E01A-7A0F30AF00DF}"/>
              </a:ext>
            </a:extLst>
          </p:cNvPr>
          <p:cNvSpPr txBox="1"/>
          <p:nvPr/>
        </p:nvSpPr>
        <p:spPr>
          <a:xfrm>
            <a:off x="1215980" y="990600"/>
            <a:ext cx="67120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6350">
                  <a:solidFill>
                    <a:srgbClr val="002060"/>
                  </a:solidFill>
                </a:ln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アンケート回答</a:t>
            </a:r>
            <a:endParaRPr lang="en-US" altLang="ja-JP" sz="7200" b="1" spc="60" dirty="0">
              <a:ln w="6350">
                <a:solidFill>
                  <a:srgbClr val="002060"/>
                </a:solidFill>
              </a:ln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6B66E97E-F4B4-C9C0-1A17-CBBAE0DF35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523" y="2400428"/>
            <a:ext cx="4308954" cy="4308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5507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72BB40-AC7E-7F62-BF02-A6CDC498C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F33ACB5D-3AE4-1DA2-D498-DD1EA5945E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"/>
          <a:stretch>
            <a:fillRect/>
          </a:stretch>
        </p:blipFill>
        <p:spPr>
          <a:xfrm>
            <a:off x="0" y="0"/>
            <a:ext cx="9144000" cy="6705600"/>
          </a:xfrm>
          <a:prstGeom prst="rect">
            <a:avLst/>
          </a:prstGeom>
        </p:spPr>
      </p:pic>
      <p:sp>
        <p:nvSpPr>
          <p:cNvPr id="2" name="object 42">
            <a:extLst>
              <a:ext uri="{FF2B5EF4-FFF2-40B4-BE49-F238E27FC236}">
                <a16:creationId xmlns:a16="http://schemas.microsoft.com/office/drawing/2014/main" id="{95B2535B-0657-EB4A-F960-9942A04D6332}"/>
              </a:ext>
            </a:extLst>
          </p:cNvPr>
          <p:cNvSpPr txBox="1"/>
          <p:nvPr/>
        </p:nvSpPr>
        <p:spPr>
          <a:xfrm>
            <a:off x="1400237" y="4392638"/>
            <a:ext cx="63785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718310" algn="l"/>
                <a:tab pos="3425190" algn="l"/>
                <a:tab pos="4665980" algn="l"/>
                <a:tab pos="5908040" algn="l"/>
              </a:tabLst>
            </a:pPr>
            <a:r>
              <a:rPr lang="ja-JP" altLang="en-US" sz="4000" b="1" spc="6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副</a:t>
            </a:r>
            <a:r>
              <a:rPr sz="4000" b="1" spc="60" dirty="0" err="1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理事</a:t>
            </a:r>
            <a:r>
              <a:rPr sz="4000" b="1" dirty="0" err="1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長</a:t>
            </a:r>
            <a:r>
              <a:rPr lang="ja-JP" altLang="en-US" sz="40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　</a:t>
            </a:r>
            <a:r>
              <a:rPr lang="ja-JP" altLang="en-US" sz="4000" b="1" spc="6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井上　正之</a:t>
            </a:r>
            <a:r>
              <a:rPr sz="40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君</a:t>
            </a:r>
            <a:endParaRPr sz="40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</p:txBody>
      </p:sp>
      <p:sp>
        <p:nvSpPr>
          <p:cNvPr id="3" name="object 35">
            <a:extLst>
              <a:ext uri="{FF2B5EF4-FFF2-40B4-BE49-F238E27FC236}">
                <a16:creationId xmlns:a16="http://schemas.microsoft.com/office/drawing/2014/main" id="{09AF40C0-0EE9-1B4B-4785-A183488CDECD}"/>
              </a:ext>
            </a:extLst>
          </p:cNvPr>
          <p:cNvSpPr txBox="1"/>
          <p:nvPr/>
        </p:nvSpPr>
        <p:spPr>
          <a:xfrm>
            <a:off x="1562099" y="3690043"/>
            <a:ext cx="6181663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  <a:tabLst>
                <a:tab pos="2439035" algn="l"/>
              </a:tabLst>
            </a:pPr>
            <a:r>
              <a:rPr sz="3200" b="1" spc="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一般社団法</a:t>
            </a:r>
            <a:r>
              <a:rPr sz="3200" b="1" spc="-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人</a:t>
            </a:r>
            <a:r>
              <a:rPr sz="32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	</a:t>
            </a:r>
            <a:r>
              <a:rPr sz="3200" b="1" spc="50" dirty="0" err="1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新発田青年会議所</a:t>
            </a:r>
            <a:endParaRPr sz="32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E8CE102-C45C-234B-4CB8-9969A63A1AD2}"/>
              </a:ext>
            </a:extLst>
          </p:cNvPr>
          <p:cNvGrpSpPr/>
          <p:nvPr/>
        </p:nvGrpSpPr>
        <p:grpSpPr>
          <a:xfrm>
            <a:off x="0" y="-392"/>
            <a:ext cx="9144000" cy="729480"/>
            <a:chOff x="0" y="-392"/>
            <a:chExt cx="9144000" cy="729480"/>
          </a:xfrm>
        </p:grpSpPr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B78B58AD-5BB0-8398-0AD4-B332D77B0933}"/>
                </a:ext>
              </a:extLst>
            </p:cNvPr>
            <p:cNvSpPr/>
            <p:nvPr/>
          </p:nvSpPr>
          <p:spPr>
            <a:xfrm>
              <a:off x="0" y="0"/>
              <a:ext cx="9144000" cy="729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EC760F01-8AD8-9984-8711-48E25DA3494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00" y="-392"/>
              <a:ext cx="6070600" cy="720000"/>
            </a:xfrm>
            <a:prstGeom prst="rect">
              <a:avLst/>
            </a:prstGeom>
          </p:spPr>
        </p:pic>
      </p:grp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4EAE6EA-2EB4-23A1-E573-C9786394F819}"/>
              </a:ext>
            </a:extLst>
          </p:cNvPr>
          <p:cNvSpPr/>
          <p:nvPr/>
        </p:nvSpPr>
        <p:spPr>
          <a:xfrm>
            <a:off x="0" y="6192077"/>
            <a:ext cx="9144000" cy="665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5400" dirty="0">
              <a:solidFill>
                <a:schemeClr val="bg1"/>
              </a:solidFill>
              <a:latin typeface="YuKyokasho Yoko Medium" panose="02000500000000000000" pitchFamily="2" charset="-128"/>
              <a:ea typeface="YuKyokasho Yoko Medium" panose="02000500000000000000" pitchFamily="2" charset="-128"/>
            </a:endParaRPr>
          </a:p>
        </p:txBody>
      </p:sp>
      <p:sp>
        <p:nvSpPr>
          <p:cNvPr id="7" name="object 12">
            <a:extLst>
              <a:ext uri="{FF2B5EF4-FFF2-40B4-BE49-F238E27FC236}">
                <a16:creationId xmlns:a16="http://schemas.microsoft.com/office/drawing/2014/main" id="{C84395BA-73BF-675F-A899-6B5A40F0B080}"/>
              </a:ext>
            </a:extLst>
          </p:cNvPr>
          <p:cNvSpPr txBox="1"/>
          <p:nvPr/>
        </p:nvSpPr>
        <p:spPr>
          <a:xfrm>
            <a:off x="468959" y="1549279"/>
            <a:ext cx="8217842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190500">
                  <a:solidFill>
                    <a:srgbClr val="002060"/>
                  </a:solidFill>
                </a:ln>
                <a:solidFill>
                  <a:srgbClr val="002060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担当副理事長謝辞</a:t>
            </a:r>
            <a:endParaRPr lang="en-US" altLang="ja-JP" sz="7200" b="1" spc="60" dirty="0">
              <a:ln w="190500">
                <a:solidFill>
                  <a:srgbClr val="002060"/>
                </a:solidFill>
              </a:ln>
              <a:solidFill>
                <a:srgbClr val="002060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DF6412B-8F4D-92E6-92E9-CB4994F2A1FC}"/>
              </a:ext>
            </a:extLst>
          </p:cNvPr>
          <p:cNvSpPr txBox="1"/>
          <p:nvPr/>
        </p:nvSpPr>
        <p:spPr>
          <a:xfrm>
            <a:off x="760390" y="1524000"/>
            <a:ext cx="762322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6350">
                  <a:solidFill>
                    <a:srgbClr val="002060"/>
                  </a:solidFill>
                </a:ln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担当副理事長謝辞</a:t>
            </a:r>
            <a:endParaRPr lang="en-US" altLang="ja-JP" sz="7200" b="1" spc="60" dirty="0">
              <a:ln w="6350">
                <a:solidFill>
                  <a:srgbClr val="002060"/>
                </a:solidFill>
              </a:ln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</p:spTree>
    <p:extLst>
      <p:ext uri="{BB962C8B-B14F-4D97-AF65-F5344CB8AC3E}">
        <p14:creationId xmlns:p14="http://schemas.microsoft.com/office/powerpoint/2010/main" val="9848675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0D8E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97AEE2F-AD9D-D79B-3184-642A0A1BB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078BA9D-8F0D-8F79-9E0D-9E4C8D0A88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"/>
          <a:stretch>
            <a:fillRect/>
          </a:stretch>
        </p:blipFill>
        <p:spPr>
          <a:xfrm>
            <a:off x="0" y="0"/>
            <a:ext cx="9144000" cy="6705600"/>
          </a:xfrm>
          <a:prstGeom prst="rect">
            <a:avLst/>
          </a:prstGeom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36A50723-7AE9-A98E-01D6-1BA6ED1D83A6}"/>
              </a:ext>
            </a:extLst>
          </p:cNvPr>
          <p:cNvGrpSpPr/>
          <p:nvPr/>
        </p:nvGrpSpPr>
        <p:grpSpPr>
          <a:xfrm>
            <a:off x="0" y="-392"/>
            <a:ext cx="9144000" cy="729480"/>
            <a:chOff x="0" y="-392"/>
            <a:chExt cx="9144000" cy="729480"/>
          </a:xfrm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7D9329DB-D5E2-1FB3-5D1F-A0854102D46C}"/>
                </a:ext>
              </a:extLst>
            </p:cNvPr>
            <p:cNvSpPr/>
            <p:nvPr/>
          </p:nvSpPr>
          <p:spPr>
            <a:xfrm>
              <a:off x="0" y="0"/>
              <a:ext cx="9144000" cy="729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28C8A523-FD5C-F311-BF38-EB041FA9E4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00" y="-392"/>
              <a:ext cx="6070600" cy="720000"/>
            </a:xfrm>
            <a:prstGeom prst="rect">
              <a:avLst/>
            </a:prstGeom>
          </p:spPr>
        </p:pic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DC94913-03D2-7C3E-E866-28F6DEE1DCD1}"/>
              </a:ext>
            </a:extLst>
          </p:cNvPr>
          <p:cNvSpPr/>
          <p:nvPr/>
        </p:nvSpPr>
        <p:spPr>
          <a:xfrm>
            <a:off x="0" y="6248400"/>
            <a:ext cx="9144000" cy="665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5400" dirty="0">
              <a:solidFill>
                <a:schemeClr val="bg1"/>
              </a:solidFill>
              <a:latin typeface="YuKyokasho Yoko Medium" panose="02000500000000000000" pitchFamily="2" charset="-128"/>
              <a:ea typeface="YuKyokasho Yoko Medium" panose="02000500000000000000" pitchFamily="2" charset="-128"/>
            </a:endParaRPr>
          </a:p>
        </p:txBody>
      </p:sp>
      <p:sp>
        <p:nvSpPr>
          <p:cNvPr id="4" name="object 12">
            <a:extLst>
              <a:ext uri="{FF2B5EF4-FFF2-40B4-BE49-F238E27FC236}">
                <a16:creationId xmlns:a16="http://schemas.microsoft.com/office/drawing/2014/main" id="{C7380ABD-A1FF-616E-16E8-8386956BBF09}"/>
              </a:ext>
            </a:extLst>
          </p:cNvPr>
          <p:cNvSpPr txBox="1"/>
          <p:nvPr/>
        </p:nvSpPr>
        <p:spPr>
          <a:xfrm>
            <a:off x="1367257" y="2868590"/>
            <a:ext cx="640948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190500">
                  <a:solidFill>
                    <a:srgbClr val="002060"/>
                  </a:solidFill>
                </a:ln>
                <a:solidFill>
                  <a:srgbClr val="002060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閉会宣言</a:t>
            </a:r>
            <a:endParaRPr lang="en-US" altLang="ja-JP" sz="7200" b="1" spc="60" dirty="0">
              <a:ln w="190500">
                <a:solidFill>
                  <a:srgbClr val="002060"/>
                </a:solidFill>
              </a:ln>
              <a:solidFill>
                <a:srgbClr val="002060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2F49748-4EC7-2411-95FE-6A3E6F03462C}"/>
              </a:ext>
            </a:extLst>
          </p:cNvPr>
          <p:cNvSpPr txBox="1"/>
          <p:nvPr/>
        </p:nvSpPr>
        <p:spPr>
          <a:xfrm>
            <a:off x="1215979" y="2816408"/>
            <a:ext cx="67120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6350">
                  <a:solidFill>
                    <a:srgbClr val="002060"/>
                  </a:solidFill>
                </a:ln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閉会宣言</a:t>
            </a:r>
            <a:endParaRPr lang="en-US" altLang="ja-JP" sz="7200" b="1" spc="60" dirty="0">
              <a:ln w="6350">
                <a:solidFill>
                  <a:srgbClr val="002060"/>
                </a:solidFill>
              </a:ln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</p:spTree>
    <p:extLst>
      <p:ext uri="{BB962C8B-B14F-4D97-AF65-F5344CB8AC3E}">
        <p14:creationId xmlns:p14="http://schemas.microsoft.com/office/powerpoint/2010/main" val="4279980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0D8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16674B0E-24CC-9071-3E08-795E386310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"/>
          <a:stretch>
            <a:fillRect/>
          </a:stretch>
        </p:blipFill>
        <p:spPr>
          <a:xfrm>
            <a:off x="0" y="0"/>
            <a:ext cx="9144000" cy="6705600"/>
          </a:xfrm>
          <a:prstGeom prst="rect">
            <a:avLst/>
          </a:prstGeom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40C6E294-20C3-A42E-EFEA-72ADA5E0B0E1}"/>
              </a:ext>
            </a:extLst>
          </p:cNvPr>
          <p:cNvGrpSpPr/>
          <p:nvPr/>
        </p:nvGrpSpPr>
        <p:grpSpPr>
          <a:xfrm>
            <a:off x="0" y="-392"/>
            <a:ext cx="9144000" cy="729480"/>
            <a:chOff x="0" y="-392"/>
            <a:chExt cx="9144000" cy="729480"/>
          </a:xfrm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8427AA8F-B8A9-3354-48E9-EEB45EB97336}"/>
                </a:ext>
              </a:extLst>
            </p:cNvPr>
            <p:cNvSpPr/>
            <p:nvPr/>
          </p:nvSpPr>
          <p:spPr>
            <a:xfrm>
              <a:off x="0" y="0"/>
              <a:ext cx="9144000" cy="729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B274F317-609A-085E-C70F-AE526439A8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00" y="-392"/>
              <a:ext cx="6070600" cy="720000"/>
            </a:xfrm>
            <a:prstGeom prst="rect">
              <a:avLst/>
            </a:prstGeom>
          </p:spPr>
        </p:pic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89F6947-A596-A814-AC11-5A780749D088}"/>
              </a:ext>
            </a:extLst>
          </p:cNvPr>
          <p:cNvSpPr/>
          <p:nvPr/>
        </p:nvSpPr>
        <p:spPr>
          <a:xfrm>
            <a:off x="0" y="6248400"/>
            <a:ext cx="9144000" cy="665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5400" dirty="0">
              <a:solidFill>
                <a:schemeClr val="bg1"/>
              </a:solidFill>
              <a:latin typeface="YuKyokasho Yoko Medium" panose="02000500000000000000" pitchFamily="2" charset="-128"/>
              <a:ea typeface="YuKyokasho Yoko Medium" panose="02000500000000000000" pitchFamily="2" charset="-128"/>
            </a:endParaRPr>
          </a:p>
        </p:txBody>
      </p:sp>
      <p:sp>
        <p:nvSpPr>
          <p:cNvPr id="4" name="object 12">
            <a:extLst>
              <a:ext uri="{FF2B5EF4-FFF2-40B4-BE49-F238E27FC236}">
                <a16:creationId xmlns:a16="http://schemas.microsoft.com/office/drawing/2014/main" id="{A58B3848-9BE9-0317-7016-1DD71FC1DFC8}"/>
              </a:ext>
            </a:extLst>
          </p:cNvPr>
          <p:cNvSpPr txBox="1"/>
          <p:nvPr/>
        </p:nvSpPr>
        <p:spPr>
          <a:xfrm>
            <a:off x="1367257" y="2868590"/>
            <a:ext cx="640948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>
                <a:ln w="190500">
                  <a:solidFill>
                    <a:srgbClr val="002060"/>
                  </a:solidFill>
                </a:ln>
                <a:solidFill>
                  <a:srgbClr val="002060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開会宣言</a:t>
            </a:r>
            <a:endParaRPr lang="en-US" altLang="ja-JP" sz="7200" b="1" spc="60" dirty="0">
              <a:ln w="190500">
                <a:solidFill>
                  <a:srgbClr val="002060"/>
                </a:solidFill>
              </a:ln>
              <a:solidFill>
                <a:srgbClr val="002060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E1E1D2D-4F6B-5702-E378-240F04D3CFFB}"/>
              </a:ext>
            </a:extLst>
          </p:cNvPr>
          <p:cNvSpPr txBox="1"/>
          <p:nvPr/>
        </p:nvSpPr>
        <p:spPr>
          <a:xfrm>
            <a:off x="1215979" y="2816408"/>
            <a:ext cx="67120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6350">
                  <a:solidFill>
                    <a:srgbClr val="002060"/>
                  </a:solidFill>
                </a:ln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開会宣言</a:t>
            </a:r>
            <a:endParaRPr lang="en-US" altLang="ja-JP" sz="7200" b="1" spc="60" dirty="0">
              <a:ln w="6350">
                <a:solidFill>
                  <a:srgbClr val="002060"/>
                </a:solidFill>
              </a:ln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</p:spTree>
    <p:extLst>
      <p:ext uri="{BB962C8B-B14F-4D97-AF65-F5344CB8AC3E}">
        <p14:creationId xmlns:p14="http://schemas.microsoft.com/office/powerpoint/2010/main" val="2438759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81F0596F-DB44-2AA8-CB94-1997D1B428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"/>
          <a:stretch>
            <a:fillRect/>
          </a:stretch>
        </p:blipFill>
        <p:spPr>
          <a:xfrm>
            <a:off x="0" y="0"/>
            <a:ext cx="9144000" cy="6705600"/>
          </a:xfrm>
          <a:prstGeom prst="rect">
            <a:avLst/>
          </a:prstGeom>
        </p:spPr>
      </p:pic>
      <p:sp>
        <p:nvSpPr>
          <p:cNvPr id="2" name="object 42">
            <a:extLst>
              <a:ext uri="{FF2B5EF4-FFF2-40B4-BE49-F238E27FC236}">
                <a16:creationId xmlns:a16="http://schemas.microsoft.com/office/drawing/2014/main" id="{5214656E-EED8-3CD4-5B07-1FB825166DBF}"/>
              </a:ext>
            </a:extLst>
          </p:cNvPr>
          <p:cNvSpPr txBox="1"/>
          <p:nvPr/>
        </p:nvSpPr>
        <p:spPr>
          <a:xfrm>
            <a:off x="1400237" y="4392638"/>
            <a:ext cx="63785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718310" algn="l"/>
                <a:tab pos="3425190" algn="l"/>
                <a:tab pos="4665980" algn="l"/>
                <a:tab pos="5908040" algn="l"/>
              </a:tabLst>
            </a:pPr>
            <a:r>
              <a:rPr sz="4000" b="1" spc="60" dirty="0" err="1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理事</a:t>
            </a:r>
            <a:r>
              <a:rPr sz="4000" b="1" dirty="0" err="1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長</a:t>
            </a:r>
            <a:r>
              <a:rPr lang="ja-JP" altLang="en-US" sz="40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　</a:t>
            </a:r>
            <a:r>
              <a:rPr lang="ja-JP" altLang="en-US" sz="4000" b="1" spc="6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菊地　将斗</a:t>
            </a:r>
            <a:r>
              <a:rPr sz="40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君</a:t>
            </a:r>
            <a:endParaRPr sz="40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</p:txBody>
      </p:sp>
      <p:sp>
        <p:nvSpPr>
          <p:cNvPr id="3" name="object 35">
            <a:extLst>
              <a:ext uri="{FF2B5EF4-FFF2-40B4-BE49-F238E27FC236}">
                <a16:creationId xmlns:a16="http://schemas.microsoft.com/office/drawing/2014/main" id="{55E750B3-74BE-E2E4-FFEA-781C35DC0232}"/>
              </a:ext>
            </a:extLst>
          </p:cNvPr>
          <p:cNvSpPr txBox="1"/>
          <p:nvPr/>
        </p:nvSpPr>
        <p:spPr>
          <a:xfrm>
            <a:off x="1562099" y="3690043"/>
            <a:ext cx="6181663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  <a:tabLst>
                <a:tab pos="2439035" algn="l"/>
              </a:tabLst>
            </a:pPr>
            <a:r>
              <a:rPr sz="3200" b="1" spc="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一般社団法</a:t>
            </a:r>
            <a:r>
              <a:rPr sz="3200" b="1" spc="-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人</a:t>
            </a:r>
            <a:r>
              <a:rPr sz="32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	</a:t>
            </a:r>
            <a:r>
              <a:rPr sz="3200" b="1" spc="50" dirty="0" err="1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新発田青年会議所</a:t>
            </a:r>
            <a:endParaRPr sz="32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DF89399F-B101-8DCA-3235-F7A30FF86EBA}"/>
              </a:ext>
            </a:extLst>
          </p:cNvPr>
          <p:cNvGrpSpPr/>
          <p:nvPr/>
        </p:nvGrpSpPr>
        <p:grpSpPr>
          <a:xfrm>
            <a:off x="0" y="-392"/>
            <a:ext cx="9144000" cy="729480"/>
            <a:chOff x="0" y="-392"/>
            <a:chExt cx="9144000" cy="729480"/>
          </a:xfrm>
        </p:grpSpPr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1B79EB23-FF2D-6386-92DA-48797EC1D31D}"/>
                </a:ext>
              </a:extLst>
            </p:cNvPr>
            <p:cNvSpPr/>
            <p:nvPr/>
          </p:nvSpPr>
          <p:spPr>
            <a:xfrm>
              <a:off x="0" y="0"/>
              <a:ext cx="9144000" cy="729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8D0C0277-832C-B977-5C53-A0C5D40778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00" y="-392"/>
              <a:ext cx="6070600" cy="720000"/>
            </a:xfrm>
            <a:prstGeom prst="rect">
              <a:avLst/>
            </a:prstGeom>
          </p:spPr>
        </p:pic>
      </p:grp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EDB21BA-4BE2-2B89-6FAC-6788D13490CB}"/>
              </a:ext>
            </a:extLst>
          </p:cNvPr>
          <p:cNvSpPr/>
          <p:nvPr/>
        </p:nvSpPr>
        <p:spPr>
          <a:xfrm>
            <a:off x="0" y="6192077"/>
            <a:ext cx="9144000" cy="665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5400" dirty="0">
              <a:solidFill>
                <a:schemeClr val="bg1"/>
              </a:solidFill>
              <a:latin typeface="YuKyokasho Yoko Medium" panose="02000500000000000000" pitchFamily="2" charset="-128"/>
              <a:ea typeface="YuKyokasho Yoko Medium" panose="02000500000000000000" pitchFamily="2" charset="-128"/>
            </a:endParaRPr>
          </a:p>
        </p:txBody>
      </p:sp>
      <p:sp>
        <p:nvSpPr>
          <p:cNvPr id="7" name="object 12">
            <a:extLst>
              <a:ext uri="{FF2B5EF4-FFF2-40B4-BE49-F238E27FC236}">
                <a16:creationId xmlns:a16="http://schemas.microsoft.com/office/drawing/2014/main" id="{2284A28E-95BF-FC33-5FCC-104B0E015A38}"/>
              </a:ext>
            </a:extLst>
          </p:cNvPr>
          <p:cNvSpPr txBox="1"/>
          <p:nvPr/>
        </p:nvSpPr>
        <p:spPr>
          <a:xfrm>
            <a:off x="1373137" y="1549279"/>
            <a:ext cx="640948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>
                <a:ln w="190500">
                  <a:solidFill>
                    <a:srgbClr val="002060"/>
                  </a:solidFill>
                </a:ln>
                <a:solidFill>
                  <a:srgbClr val="002060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理事長挨拶</a:t>
            </a:r>
            <a:endParaRPr lang="en-US" altLang="ja-JP" sz="7200" b="1" spc="60" dirty="0">
              <a:ln w="190500">
                <a:solidFill>
                  <a:srgbClr val="002060"/>
                </a:solidFill>
              </a:ln>
              <a:solidFill>
                <a:srgbClr val="002060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E45DD6D-9E1D-5EB3-8F9E-B6FECC0C20AF}"/>
              </a:ext>
            </a:extLst>
          </p:cNvPr>
          <p:cNvSpPr txBox="1"/>
          <p:nvPr/>
        </p:nvSpPr>
        <p:spPr>
          <a:xfrm>
            <a:off x="1215980" y="1524000"/>
            <a:ext cx="67120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6350">
                  <a:solidFill>
                    <a:srgbClr val="002060"/>
                  </a:solidFill>
                </a:ln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理事長挨拶</a:t>
            </a:r>
            <a:endParaRPr lang="en-US" altLang="ja-JP" sz="7200" b="1" spc="60" dirty="0">
              <a:ln w="6350">
                <a:solidFill>
                  <a:srgbClr val="002060"/>
                </a:solidFill>
              </a:ln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</p:spTree>
    <p:extLst>
      <p:ext uri="{BB962C8B-B14F-4D97-AF65-F5344CB8AC3E}">
        <p14:creationId xmlns:p14="http://schemas.microsoft.com/office/powerpoint/2010/main" val="1140604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7580CA-C194-4777-950E-CCA801B95C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A3DD87F4-9159-DFAD-D864-7C97DD9707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"/>
          <a:stretch>
            <a:fillRect/>
          </a:stretch>
        </p:blipFill>
        <p:spPr>
          <a:xfrm>
            <a:off x="0" y="0"/>
            <a:ext cx="9144000" cy="6705600"/>
          </a:xfrm>
          <a:prstGeom prst="rect">
            <a:avLst/>
          </a:prstGeom>
        </p:spPr>
      </p:pic>
      <p:sp>
        <p:nvSpPr>
          <p:cNvPr id="2" name="object 42">
            <a:extLst>
              <a:ext uri="{FF2B5EF4-FFF2-40B4-BE49-F238E27FC236}">
                <a16:creationId xmlns:a16="http://schemas.microsoft.com/office/drawing/2014/main" id="{19422F89-30CD-AF2A-4DAE-EF8977AA8082}"/>
              </a:ext>
            </a:extLst>
          </p:cNvPr>
          <p:cNvSpPr txBox="1"/>
          <p:nvPr/>
        </p:nvSpPr>
        <p:spPr>
          <a:xfrm>
            <a:off x="1400237" y="4994532"/>
            <a:ext cx="63785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718310" algn="l"/>
                <a:tab pos="3425190" algn="l"/>
                <a:tab pos="4665980" algn="l"/>
                <a:tab pos="5908040" algn="l"/>
              </a:tabLst>
            </a:pPr>
            <a:r>
              <a:rPr lang="ja-JP" altLang="en-US" sz="4000" b="1" spc="6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委員</a:t>
            </a:r>
            <a:r>
              <a:rPr sz="40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長</a:t>
            </a:r>
            <a:r>
              <a:rPr lang="ja-JP" altLang="en-US" sz="40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　</a:t>
            </a:r>
            <a:r>
              <a:rPr lang="ja-JP" altLang="en-US" sz="4000" b="1" spc="6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石井　大地</a:t>
            </a:r>
            <a:r>
              <a:rPr sz="40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君</a:t>
            </a:r>
            <a:endParaRPr sz="40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</p:txBody>
      </p:sp>
      <p:sp>
        <p:nvSpPr>
          <p:cNvPr id="3" name="object 35">
            <a:extLst>
              <a:ext uri="{FF2B5EF4-FFF2-40B4-BE49-F238E27FC236}">
                <a16:creationId xmlns:a16="http://schemas.microsoft.com/office/drawing/2014/main" id="{48A73771-1869-507A-9F58-87E7C59677EB}"/>
              </a:ext>
            </a:extLst>
          </p:cNvPr>
          <p:cNvSpPr txBox="1"/>
          <p:nvPr/>
        </p:nvSpPr>
        <p:spPr>
          <a:xfrm>
            <a:off x="1562099" y="3690043"/>
            <a:ext cx="6181663" cy="100989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  <a:tabLst>
                <a:tab pos="2439035" algn="l"/>
              </a:tabLst>
            </a:pPr>
            <a:r>
              <a:rPr sz="3200" b="1" spc="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一般社団法</a:t>
            </a:r>
            <a:r>
              <a:rPr sz="3200" b="1" spc="-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人</a:t>
            </a:r>
            <a:r>
              <a:rPr sz="32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	</a:t>
            </a:r>
            <a:r>
              <a:rPr sz="3200" b="1" spc="50" dirty="0" err="1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新発田青年会議所</a:t>
            </a:r>
            <a:endParaRPr lang="en-US" sz="3200" b="1" spc="5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  <a:p>
            <a:pPr marL="12700" algn="ctr">
              <a:lnSpc>
                <a:spcPct val="100000"/>
              </a:lnSpc>
              <a:spcBef>
                <a:spcPts val="95"/>
              </a:spcBef>
              <a:tabLst>
                <a:tab pos="2439035" algn="l"/>
              </a:tabLst>
            </a:pPr>
            <a:r>
              <a:rPr lang="ja-JP" altLang="en-US" sz="32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会員開発委員会</a:t>
            </a:r>
            <a:endParaRPr sz="32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38B519E-6CDD-E3F3-7AFB-C98D9FD61DCA}"/>
              </a:ext>
            </a:extLst>
          </p:cNvPr>
          <p:cNvGrpSpPr/>
          <p:nvPr/>
        </p:nvGrpSpPr>
        <p:grpSpPr>
          <a:xfrm>
            <a:off x="0" y="-392"/>
            <a:ext cx="9144000" cy="729480"/>
            <a:chOff x="0" y="-392"/>
            <a:chExt cx="9144000" cy="729480"/>
          </a:xfrm>
        </p:grpSpPr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4331A518-1271-A6C6-0786-2E0CD5003927}"/>
                </a:ext>
              </a:extLst>
            </p:cNvPr>
            <p:cNvSpPr/>
            <p:nvPr/>
          </p:nvSpPr>
          <p:spPr>
            <a:xfrm>
              <a:off x="0" y="0"/>
              <a:ext cx="9144000" cy="729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07CC678E-6E48-5687-2262-F5B31C73A9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00" y="-392"/>
              <a:ext cx="6070600" cy="720000"/>
            </a:xfrm>
            <a:prstGeom prst="rect">
              <a:avLst/>
            </a:prstGeom>
          </p:spPr>
        </p:pic>
      </p:grp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5E27BB2-947B-80FD-EEF8-96952899CC4A}"/>
              </a:ext>
            </a:extLst>
          </p:cNvPr>
          <p:cNvSpPr/>
          <p:nvPr/>
        </p:nvSpPr>
        <p:spPr>
          <a:xfrm>
            <a:off x="0" y="6192077"/>
            <a:ext cx="9144000" cy="665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5400" dirty="0">
              <a:solidFill>
                <a:schemeClr val="bg1"/>
              </a:solidFill>
              <a:latin typeface="YuKyokasho Yoko Medium" panose="02000500000000000000" pitchFamily="2" charset="-128"/>
              <a:ea typeface="YuKyokasho Yoko Medium" panose="02000500000000000000" pitchFamily="2" charset="-128"/>
            </a:endParaRPr>
          </a:p>
        </p:txBody>
      </p:sp>
      <p:sp>
        <p:nvSpPr>
          <p:cNvPr id="7" name="object 12">
            <a:extLst>
              <a:ext uri="{FF2B5EF4-FFF2-40B4-BE49-F238E27FC236}">
                <a16:creationId xmlns:a16="http://schemas.microsoft.com/office/drawing/2014/main" id="{7A1E4665-35D6-7FAA-0F1C-7F5C9C459E5D}"/>
              </a:ext>
            </a:extLst>
          </p:cNvPr>
          <p:cNvSpPr txBox="1"/>
          <p:nvPr/>
        </p:nvSpPr>
        <p:spPr>
          <a:xfrm>
            <a:off x="1373137" y="1549279"/>
            <a:ext cx="640948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190500">
                  <a:solidFill>
                    <a:srgbClr val="002060"/>
                  </a:solidFill>
                </a:ln>
                <a:solidFill>
                  <a:srgbClr val="002060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趣旨説明</a:t>
            </a:r>
            <a:endParaRPr lang="en-US" altLang="ja-JP" sz="7200" b="1" spc="60" dirty="0">
              <a:ln w="190500">
                <a:solidFill>
                  <a:srgbClr val="002060"/>
                </a:solidFill>
              </a:ln>
              <a:solidFill>
                <a:srgbClr val="002060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3F32ED8-CC1C-DC05-E2C9-67E144329D1B}"/>
              </a:ext>
            </a:extLst>
          </p:cNvPr>
          <p:cNvSpPr txBox="1"/>
          <p:nvPr/>
        </p:nvSpPr>
        <p:spPr>
          <a:xfrm>
            <a:off x="1215980" y="1524000"/>
            <a:ext cx="67120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6350">
                  <a:solidFill>
                    <a:srgbClr val="002060"/>
                  </a:solidFill>
                </a:ln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趣旨説明</a:t>
            </a:r>
            <a:endParaRPr lang="en-US" altLang="ja-JP" sz="7200" b="1" spc="60" dirty="0">
              <a:ln w="6350">
                <a:solidFill>
                  <a:srgbClr val="002060"/>
                </a:solidFill>
              </a:ln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</p:spTree>
    <p:extLst>
      <p:ext uri="{BB962C8B-B14F-4D97-AF65-F5344CB8AC3E}">
        <p14:creationId xmlns:p14="http://schemas.microsoft.com/office/powerpoint/2010/main" val="559160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7675131A-5F33-1F45-2E6E-F22A9BFA5B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"/>
          <a:stretch>
            <a:fillRect/>
          </a:stretch>
        </p:blipFill>
        <p:spPr>
          <a:xfrm>
            <a:off x="0" y="0"/>
            <a:ext cx="9144000" cy="6705600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666636B-E0B6-AEB7-BBFC-CC1E4C96AEC4}"/>
              </a:ext>
            </a:extLst>
          </p:cNvPr>
          <p:cNvGrpSpPr/>
          <p:nvPr/>
        </p:nvGrpSpPr>
        <p:grpSpPr>
          <a:xfrm>
            <a:off x="0" y="-392"/>
            <a:ext cx="9144000" cy="729480"/>
            <a:chOff x="0" y="-392"/>
            <a:chExt cx="9144000" cy="729480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B3F0E429-5BE3-FE3A-D109-94AB960313DB}"/>
                </a:ext>
              </a:extLst>
            </p:cNvPr>
            <p:cNvSpPr/>
            <p:nvPr/>
          </p:nvSpPr>
          <p:spPr>
            <a:xfrm>
              <a:off x="0" y="0"/>
              <a:ext cx="9144000" cy="729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42CEB4E5-B5BB-CCE9-D1AA-756C03351B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00" y="-392"/>
              <a:ext cx="6070600" cy="720000"/>
            </a:xfrm>
            <a:prstGeom prst="rect">
              <a:avLst/>
            </a:prstGeom>
          </p:spPr>
        </p:pic>
      </p:grp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147B793-A683-93DC-416D-A3E7A571AB39}"/>
              </a:ext>
            </a:extLst>
          </p:cNvPr>
          <p:cNvSpPr/>
          <p:nvPr/>
        </p:nvSpPr>
        <p:spPr>
          <a:xfrm>
            <a:off x="0" y="6192077"/>
            <a:ext cx="9144000" cy="665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5400" dirty="0">
              <a:solidFill>
                <a:schemeClr val="bg1"/>
              </a:solidFill>
              <a:latin typeface="YuKyokasho Yoko Medium" panose="02000500000000000000" pitchFamily="2" charset="-128"/>
              <a:ea typeface="YuKyokasho Yoko Medium" panose="02000500000000000000" pitchFamily="2" charset="-128"/>
            </a:endParaRPr>
          </a:p>
        </p:txBody>
      </p:sp>
      <p:sp>
        <p:nvSpPr>
          <p:cNvPr id="5" name="object 12">
            <a:extLst>
              <a:ext uri="{FF2B5EF4-FFF2-40B4-BE49-F238E27FC236}">
                <a16:creationId xmlns:a16="http://schemas.microsoft.com/office/drawing/2014/main" id="{6607ABB2-BDEB-48A9-3874-9D634BC53E7B}"/>
              </a:ext>
            </a:extLst>
          </p:cNvPr>
          <p:cNvSpPr txBox="1"/>
          <p:nvPr/>
        </p:nvSpPr>
        <p:spPr>
          <a:xfrm>
            <a:off x="1367255" y="2868590"/>
            <a:ext cx="640948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190500">
                  <a:solidFill>
                    <a:srgbClr val="002060"/>
                  </a:solidFill>
                </a:ln>
                <a:solidFill>
                  <a:srgbClr val="002060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講師入場</a:t>
            </a:r>
            <a:endParaRPr lang="en-US" altLang="ja-JP" sz="7200" b="1" spc="60" dirty="0">
              <a:ln w="190500">
                <a:solidFill>
                  <a:srgbClr val="002060"/>
                </a:solidFill>
              </a:ln>
              <a:solidFill>
                <a:srgbClr val="002060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AF785A0-C5CA-A726-92C6-66B3421CA570}"/>
              </a:ext>
            </a:extLst>
          </p:cNvPr>
          <p:cNvSpPr txBox="1"/>
          <p:nvPr/>
        </p:nvSpPr>
        <p:spPr>
          <a:xfrm>
            <a:off x="1215980" y="2828835"/>
            <a:ext cx="67120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6350">
                  <a:solidFill>
                    <a:srgbClr val="002060"/>
                  </a:solidFill>
                </a:ln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講師入場</a:t>
            </a:r>
            <a:endParaRPr lang="en-US" altLang="ja-JP" sz="7200" b="1" spc="60" dirty="0">
              <a:ln w="6350">
                <a:solidFill>
                  <a:srgbClr val="002060"/>
                </a:solidFill>
              </a:ln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</p:spTree>
    <p:extLst>
      <p:ext uri="{BB962C8B-B14F-4D97-AF65-F5344CB8AC3E}">
        <p14:creationId xmlns:p14="http://schemas.microsoft.com/office/powerpoint/2010/main" val="4168140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40E40D3-ACE5-1FCD-7AA0-D4AC80F72E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"/>
          <a:stretch>
            <a:fillRect/>
          </a:stretch>
        </p:blipFill>
        <p:spPr>
          <a:xfrm>
            <a:off x="0" y="0"/>
            <a:ext cx="9144000" cy="6705600"/>
          </a:xfrm>
          <a:prstGeom prst="rect">
            <a:avLst/>
          </a:prstGeom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1B03A1A-9B3D-4B7B-4ECE-4FD0CC04196A}"/>
              </a:ext>
            </a:extLst>
          </p:cNvPr>
          <p:cNvGrpSpPr/>
          <p:nvPr/>
        </p:nvGrpSpPr>
        <p:grpSpPr>
          <a:xfrm>
            <a:off x="0" y="-392"/>
            <a:ext cx="9144000" cy="729480"/>
            <a:chOff x="0" y="-392"/>
            <a:chExt cx="9144000" cy="729480"/>
          </a:xfrm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1A1DBACB-2E54-FAD6-46F2-0FEFB197D7BF}"/>
                </a:ext>
              </a:extLst>
            </p:cNvPr>
            <p:cNvSpPr/>
            <p:nvPr/>
          </p:nvSpPr>
          <p:spPr>
            <a:xfrm>
              <a:off x="0" y="0"/>
              <a:ext cx="9144000" cy="729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1929E8FD-2604-E157-965B-59876A1D73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00" y="-392"/>
              <a:ext cx="6070600" cy="720000"/>
            </a:xfrm>
            <a:prstGeom prst="rect">
              <a:avLst/>
            </a:prstGeom>
          </p:spPr>
        </p:pic>
      </p:grp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20BE757-397F-AD42-8DD9-5308E5EADE75}"/>
              </a:ext>
            </a:extLst>
          </p:cNvPr>
          <p:cNvSpPr/>
          <p:nvPr/>
        </p:nvSpPr>
        <p:spPr>
          <a:xfrm>
            <a:off x="0" y="6192077"/>
            <a:ext cx="9144000" cy="665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5400" dirty="0">
              <a:solidFill>
                <a:schemeClr val="bg1"/>
              </a:solidFill>
              <a:latin typeface="YuKyokasho Yoko Medium" panose="02000500000000000000" pitchFamily="2" charset="-128"/>
              <a:ea typeface="YuKyokasho Yoko Medium" panose="02000500000000000000" pitchFamily="2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98FBD47-2745-C275-D56E-6455E1BC07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732330"/>
            <a:ext cx="3640993" cy="5459747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79BC051-A6AD-8FFB-0F92-5442A11D2E49}"/>
              </a:ext>
            </a:extLst>
          </p:cNvPr>
          <p:cNvSpPr txBox="1"/>
          <p:nvPr/>
        </p:nvSpPr>
        <p:spPr>
          <a:xfrm>
            <a:off x="4098193" y="897455"/>
            <a:ext cx="4664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/>
              <a:t>講師：バルキー 渡辺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167C1F5-1D5D-4EFB-B689-3C9BCB3CE7BE}"/>
              </a:ext>
            </a:extLst>
          </p:cNvPr>
          <p:cNvSpPr txBox="1"/>
          <p:nvPr/>
        </p:nvSpPr>
        <p:spPr>
          <a:xfrm>
            <a:off x="4098193" y="1741865"/>
            <a:ext cx="481720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/>
              <a:t>職業</a:t>
            </a:r>
            <a:endParaRPr lang="en-US" altLang="ja-JP" sz="1600" dirty="0"/>
          </a:p>
          <a:p>
            <a:r>
              <a:rPr lang="ja-JP" altLang="en-US" sz="1600" dirty="0"/>
              <a:t>ボディビルダー、ジムトレーナー</a:t>
            </a:r>
            <a:endParaRPr lang="en-US" altLang="ja-JP" sz="1600" dirty="0"/>
          </a:p>
          <a:p>
            <a:endParaRPr lang="en-US" altLang="ja-JP" sz="1600" dirty="0"/>
          </a:p>
          <a:p>
            <a:r>
              <a:rPr lang="ja-JP" altLang="en-US" sz="1600" dirty="0"/>
              <a:t>受賞歴</a:t>
            </a:r>
            <a:endParaRPr lang="en-US" altLang="ja-JP" sz="1600" dirty="0"/>
          </a:p>
          <a:p>
            <a:r>
              <a:rPr lang="ja-JP" altLang="en-US" sz="1600" dirty="0"/>
              <a:t>・第一回ジュラシックカップオープン</a:t>
            </a:r>
            <a:r>
              <a:rPr lang="en-US" altLang="ja-JP" sz="1600" dirty="0"/>
              <a:t>4</a:t>
            </a:r>
            <a:r>
              <a:rPr lang="ja-JP" altLang="en-US" sz="1600" dirty="0"/>
              <a:t>位</a:t>
            </a:r>
            <a:br>
              <a:rPr lang="ja-JP" altLang="en-US" sz="1600" dirty="0"/>
            </a:br>
            <a:r>
              <a:rPr lang="ja-JP" altLang="en-US" sz="1600" dirty="0"/>
              <a:t>・</a:t>
            </a:r>
            <a:r>
              <a:rPr lang="en-US" altLang="ja-JP" sz="1600" dirty="0"/>
              <a:t>2024</a:t>
            </a:r>
            <a:r>
              <a:rPr lang="ja-JP" altLang="en-US" sz="1600" dirty="0"/>
              <a:t>日本クラス別</a:t>
            </a:r>
            <a:r>
              <a:rPr lang="en-US" altLang="ja-JP" sz="1600" dirty="0"/>
              <a:t>75kg 13</a:t>
            </a:r>
            <a:r>
              <a:rPr lang="ja-JP" altLang="en-US" sz="1600" dirty="0"/>
              <a:t>位</a:t>
            </a:r>
            <a:br>
              <a:rPr lang="ja-JP" altLang="en-US" sz="1600" dirty="0"/>
            </a:br>
            <a:r>
              <a:rPr lang="ja-JP" altLang="en-US" sz="1600" dirty="0"/>
              <a:t>・</a:t>
            </a:r>
            <a:r>
              <a:rPr lang="en-US" altLang="ja-JP" sz="1600" dirty="0"/>
              <a:t>2025</a:t>
            </a:r>
            <a:r>
              <a:rPr lang="ja-JP" altLang="en-US" sz="1600" dirty="0"/>
              <a:t>日本マスターズ</a:t>
            </a:r>
            <a:r>
              <a:rPr lang="en-US" altLang="ja-JP" sz="1600" dirty="0"/>
              <a:t>40</a:t>
            </a:r>
            <a:r>
              <a:rPr lang="ja-JP" altLang="en-US" sz="1600" dirty="0"/>
              <a:t>歳 </a:t>
            </a:r>
            <a:r>
              <a:rPr lang="en-US" altLang="ja-JP" sz="1600" dirty="0"/>
              <a:t>13</a:t>
            </a:r>
            <a:r>
              <a:rPr lang="ja-JP" altLang="en-US" sz="1600" dirty="0"/>
              <a:t>位</a:t>
            </a:r>
            <a:endParaRPr lang="en-US" altLang="ja-JP" sz="1600" dirty="0"/>
          </a:p>
          <a:p>
            <a:endParaRPr lang="en-US" altLang="ja-JP" sz="1600" dirty="0"/>
          </a:p>
          <a:p>
            <a:r>
              <a:rPr lang="ja-JP" altLang="en-US" sz="1600" dirty="0"/>
              <a:t>ボディビルダーやジムトレーナー業の傍ら、生活習慣を整え身体を鍛える事が重要ということから、各種</a:t>
            </a:r>
            <a:r>
              <a:rPr lang="en-US" altLang="ja-JP" sz="1600" dirty="0"/>
              <a:t>SNS</a:t>
            </a:r>
            <a:r>
              <a:rPr lang="ja-JP" altLang="en-US" sz="1600" dirty="0"/>
              <a:t>での発信や各イベントで講演などを実施。</a:t>
            </a:r>
          </a:p>
          <a:p>
            <a:r>
              <a:rPr lang="ja-JP" altLang="en-US" sz="1600" dirty="0"/>
              <a:t>カイロプラクティック協会の講師や、障がい者就労支援、学生達への就活・就職サポートなど</a:t>
            </a:r>
            <a:r>
              <a:rPr lang="en-US" altLang="ja-JP" sz="1600" dirty="0"/>
              <a:t>【</a:t>
            </a:r>
            <a:r>
              <a:rPr lang="ja-JP" altLang="en-US" sz="1600" dirty="0"/>
              <a:t>運動</a:t>
            </a:r>
            <a:r>
              <a:rPr lang="en-US" altLang="ja-JP" sz="1600" dirty="0"/>
              <a:t>】</a:t>
            </a:r>
            <a:r>
              <a:rPr lang="ja-JP" altLang="en-US" sz="1600" dirty="0"/>
              <a:t>を通じ生活習慣を整える事の重要性を伝えている。</a:t>
            </a:r>
            <a:endParaRPr kumimoji="1" lang="ja-JP" altLang="en-US" sz="1600" dirty="0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E62CB7B-032B-DD29-D2FC-9151677A1D63}"/>
              </a:ext>
            </a:extLst>
          </p:cNvPr>
          <p:cNvCxnSpPr>
            <a:cxnSpLocks/>
          </p:cNvCxnSpPr>
          <p:nvPr/>
        </p:nvCxnSpPr>
        <p:spPr>
          <a:xfrm>
            <a:off x="4098193" y="1538106"/>
            <a:ext cx="46648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3816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A13AAEFB-BACA-E398-4BFE-3A9987BF19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"/>
          <a:stretch>
            <a:fillRect/>
          </a:stretch>
        </p:blipFill>
        <p:spPr>
          <a:xfrm>
            <a:off x="0" y="0"/>
            <a:ext cx="9144000" cy="670560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79D3102-BC5D-EC51-9573-E760EDC08832}"/>
              </a:ext>
            </a:extLst>
          </p:cNvPr>
          <p:cNvSpPr txBox="1"/>
          <p:nvPr/>
        </p:nvSpPr>
        <p:spPr>
          <a:xfrm>
            <a:off x="2285997" y="1660088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190500">
                  <a:solidFill>
                    <a:srgbClr val="002060"/>
                  </a:solidFill>
                </a:ln>
                <a:solidFill>
                  <a:srgbClr val="002060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講師講話</a:t>
            </a:r>
            <a:endParaRPr lang="en-US" altLang="ja-JP" sz="7200" b="1" spc="60" dirty="0">
              <a:ln w="190500">
                <a:solidFill>
                  <a:srgbClr val="002060"/>
                </a:solidFill>
              </a:ln>
              <a:solidFill>
                <a:srgbClr val="002060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B5E8E8D-475D-C0AA-AC09-551C9350E6DD}"/>
              </a:ext>
            </a:extLst>
          </p:cNvPr>
          <p:cNvSpPr txBox="1"/>
          <p:nvPr/>
        </p:nvSpPr>
        <p:spPr>
          <a:xfrm>
            <a:off x="1215978" y="1660089"/>
            <a:ext cx="67120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6350">
                  <a:solidFill>
                    <a:srgbClr val="002060"/>
                  </a:solidFill>
                </a:ln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講師講話</a:t>
            </a:r>
            <a:endParaRPr lang="en-US" altLang="ja-JP" sz="7200" b="1" spc="60" dirty="0">
              <a:ln w="6350">
                <a:solidFill>
                  <a:srgbClr val="002060"/>
                </a:solidFill>
              </a:ln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sp>
        <p:nvSpPr>
          <p:cNvPr id="2" name="object 19">
            <a:extLst>
              <a:ext uri="{FF2B5EF4-FFF2-40B4-BE49-F238E27FC236}">
                <a16:creationId xmlns:a16="http://schemas.microsoft.com/office/drawing/2014/main" id="{B7BE78A3-DA21-896B-B83D-23A205DC62F8}"/>
              </a:ext>
            </a:extLst>
          </p:cNvPr>
          <p:cNvSpPr txBox="1"/>
          <p:nvPr/>
        </p:nvSpPr>
        <p:spPr>
          <a:xfrm>
            <a:off x="2310670" y="4477913"/>
            <a:ext cx="4522661" cy="6892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620" algn="ctr">
              <a:spcBef>
                <a:spcPts val="95"/>
              </a:spcBef>
            </a:pPr>
            <a:r>
              <a:rPr lang="ja-JP" altLang="en-US" sz="4400" b="1" spc="6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バルキー渡辺 様</a:t>
            </a:r>
            <a:endParaRPr sz="44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F1CE2CC-BF40-CA6D-23F3-68B7F011B700}"/>
              </a:ext>
            </a:extLst>
          </p:cNvPr>
          <p:cNvGrpSpPr/>
          <p:nvPr/>
        </p:nvGrpSpPr>
        <p:grpSpPr>
          <a:xfrm>
            <a:off x="0" y="-392"/>
            <a:ext cx="9144000" cy="729480"/>
            <a:chOff x="0" y="-392"/>
            <a:chExt cx="9144000" cy="729480"/>
          </a:xfrm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E18D4BB0-72EE-EBD6-B915-49718FE67B63}"/>
                </a:ext>
              </a:extLst>
            </p:cNvPr>
            <p:cNvSpPr/>
            <p:nvPr/>
          </p:nvSpPr>
          <p:spPr>
            <a:xfrm>
              <a:off x="0" y="0"/>
              <a:ext cx="9144000" cy="729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00CA6379-DDAE-610B-A2B4-E5F824B6F9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00" y="-392"/>
              <a:ext cx="6070600" cy="720000"/>
            </a:xfrm>
            <a:prstGeom prst="rect">
              <a:avLst/>
            </a:prstGeom>
          </p:spPr>
        </p:pic>
      </p:grp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662694E-ECCE-EE34-0084-8347946890D5}"/>
              </a:ext>
            </a:extLst>
          </p:cNvPr>
          <p:cNvSpPr/>
          <p:nvPr/>
        </p:nvSpPr>
        <p:spPr>
          <a:xfrm>
            <a:off x="0" y="6192077"/>
            <a:ext cx="9144000" cy="665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5400" dirty="0">
              <a:solidFill>
                <a:schemeClr val="bg1"/>
              </a:solidFill>
              <a:latin typeface="YuKyokasho Yoko Medium" panose="02000500000000000000" pitchFamily="2" charset="-128"/>
              <a:ea typeface="YuKyokasho Yoko Medium" panose="02000500000000000000" pitchFamily="2" charset="-128"/>
            </a:endParaRPr>
          </a:p>
        </p:txBody>
      </p:sp>
      <p:sp>
        <p:nvSpPr>
          <p:cNvPr id="3" name="object 19">
            <a:extLst>
              <a:ext uri="{FF2B5EF4-FFF2-40B4-BE49-F238E27FC236}">
                <a16:creationId xmlns:a16="http://schemas.microsoft.com/office/drawing/2014/main" id="{2EC82236-105A-DE34-8DEB-4B5150926A94}"/>
              </a:ext>
            </a:extLst>
          </p:cNvPr>
          <p:cNvSpPr txBox="1"/>
          <p:nvPr/>
        </p:nvSpPr>
        <p:spPr>
          <a:xfrm>
            <a:off x="2310670" y="3676975"/>
            <a:ext cx="4522661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620" algn="ctr">
              <a:spcBef>
                <a:spcPts val="95"/>
              </a:spcBef>
            </a:pPr>
            <a:r>
              <a:rPr lang="ja-JP" altLang="en-US" sz="3600" spc="6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講師</a:t>
            </a:r>
            <a:endParaRPr lang="en-US" altLang="ja-JP" sz="3600" spc="6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</p:txBody>
      </p:sp>
    </p:spTree>
    <p:extLst>
      <p:ext uri="{BB962C8B-B14F-4D97-AF65-F5344CB8AC3E}">
        <p14:creationId xmlns:p14="http://schemas.microsoft.com/office/powerpoint/2010/main" val="246741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99BCC-8C48-94AE-846F-4F8EF65B85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8746F81F-5291-5A5E-1BF5-5034FAC6D2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"/>
          <a:stretch>
            <a:fillRect/>
          </a:stretch>
        </p:blipFill>
        <p:spPr>
          <a:xfrm>
            <a:off x="0" y="0"/>
            <a:ext cx="9144000" cy="6705600"/>
          </a:xfrm>
          <a:prstGeom prst="rect">
            <a:avLst/>
          </a:prstGeom>
        </p:spPr>
      </p:pic>
      <p:sp>
        <p:nvSpPr>
          <p:cNvPr id="2" name="object 19">
            <a:extLst>
              <a:ext uri="{FF2B5EF4-FFF2-40B4-BE49-F238E27FC236}">
                <a16:creationId xmlns:a16="http://schemas.microsoft.com/office/drawing/2014/main" id="{2C162AFF-CA69-3A4F-8FF3-70DF4ACF2C83}"/>
              </a:ext>
            </a:extLst>
          </p:cNvPr>
          <p:cNvSpPr txBox="1"/>
          <p:nvPr/>
        </p:nvSpPr>
        <p:spPr>
          <a:xfrm>
            <a:off x="457200" y="2223385"/>
            <a:ext cx="7924800" cy="24743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620" algn="ctr">
              <a:spcBef>
                <a:spcPts val="95"/>
              </a:spcBef>
            </a:pPr>
            <a:r>
              <a:rPr lang="ja-JP" altLang="en-US" sz="8000" b="1" spc="6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講話のスライドがここから入る</a:t>
            </a:r>
            <a:endParaRPr sz="80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8DC016B-47A7-159E-A0B0-4FC4DEB1C946}"/>
              </a:ext>
            </a:extLst>
          </p:cNvPr>
          <p:cNvGrpSpPr/>
          <p:nvPr/>
        </p:nvGrpSpPr>
        <p:grpSpPr>
          <a:xfrm>
            <a:off x="0" y="-392"/>
            <a:ext cx="9144000" cy="729480"/>
            <a:chOff x="0" y="-392"/>
            <a:chExt cx="9144000" cy="729480"/>
          </a:xfrm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5B36EBEB-BEF7-325E-3FB9-8AB9FAF1DFC6}"/>
                </a:ext>
              </a:extLst>
            </p:cNvPr>
            <p:cNvSpPr/>
            <p:nvPr/>
          </p:nvSpPr>
          <p:spPr>
            <a:xfrm>
              <a:off x="0" y="0"/>
              <a:ext cx="9144000" cy="729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6472A0FD-74BB-D203-B36D-338A19F15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00" y="-392"/>
              <a:ext cx="6070600" cy="720000"/>
            </a:xfrm>
            <a:prstGeom prst="rect">
              <a:avLst/>
            </a:prstGeom>
          </p:spPr>
        </p:pic>
      </p:grp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62C0022-ADCC-333E-1AE4-22004AA96F20}"/>
              </a:ext>
            </a:extLst>
          </p:cNvPr>
          <p:cNvSpPr/>
          <p:nvPr/>
        </p:nvSpPr>
        <p:spPr>
          <a:xfrm>
            <a:off x="0" y="6192077"/>
            <a:ext cx="9144000" cy="665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5400" dirty="0">
              <a:solidFill>
                <a:schemeClr val="bg1"/>
              </a:solidFill>
              <a:latin typeface="YuKyokasho Yoko Medium" panose="02000500000000000000" pitchFamily="2" charset="-128"/>
              <a:ea typeface="YuKyokasho Yoko Medium" panose="02000500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1440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F617D0-B2C6-84C1-2CDC-91B7789E85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26981A02-4BCB-8764-FC8E-C052F1FD57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"/>
          <a:stretch>
            <a:fillRect/>
          </a:stretch>
        </p:blipFill>
        <p:spPr>
          <a:xfrm>
            <a:off x="0" y="0"/>
            <a:ext cx="9144000" cy="6705600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7C81665-038A-71AD-F56C-34C892C2A272}"/>
              </a:ext>
            </a:extLst>
          </p:cNvPr>
          <p:cNvGrpSpPr/>
          <p:nvPr/>
        </p:nvGrpSpPr>
        <p:grpSpPr>
          <a:xfrm>
            <a:off x="0" y="-392"/>
            <a:ext cx="9144000" cy="729480"/>
            <a:chOff x="0" y="-392"/>
            <a:chExt cx="9144000" cy="729480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6A6EEBFF-94E0-A7FA-A29C-50F9F15FF8C9}"/>
                </a:ext>
              </a:extLst>
            </p:cNvPr>
            <p:cNvSpPr/>
            <p:nvPr/>
          </p:nvSpPr>
          <p:spPr>
            <a:xfrm>
              <a:off x="0" y="0"/>
              <a:ext cx="9144000" cy="729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0D64F9E6-B301-07BF-606D-18E02C38AB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00" y="-392"/>
              <a:ext cx="6070600" cy="720000"/>
            </a:xfrm>
            <a:prstGeom prst="rect">
              <a:avLst/>
            </a:prstGeom>
          </p:spPr>
        </p:pic>
      </p:grp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9C52E7F-E135-1BCA-2CE4-7FA820991A21}"/>
              </a:ext>
            </a:extLst>
          </p:cNvPr>
          <p:cNvSpPr/>
          <p:nvPr/>
        </p:nvSpPr>
        <p:spPr>
          <a:xfrm>
            <a:off x="0" y="6192077"/>
            <a:ext cx="9144000" cy="665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5400" dirty="0">
              <a:solidFill>
                <a:schemeClr val="bg1"/>
              </a:solidFill>
              <a:latin typeface="YuKyokasho Yoko Medium" panose="02000500000000000000" pitchFamily="2" charset="-128"/>
              <a:ea typeface="YuKyokasho Yoko Medium" panose="02000500000000000000" pitchFamily="2" charset="-128"/>
            </a:endParaRPr>
          </a:p>
        </p:txBody>
      </p:sp>
      <p:sp>
        <p:nvSpPr>
          <p:cNvPr id="5" name="object 12">
            <a:extLst>
              <a:ext uri="{FF2B5EF4-FFF2-40B4-BE49-F238E27FC236}">
                <a16:creationId xmlns:a16="http://schemas.microsoft.com/office/drawing/2014/main" id="{7FE44955-2F41-3286-0255-2CC194DDB0D0}"/>
              </a:ext>
            </a:extLst>
          </p:cNvPr>
          <p:cNvSpPr txBox="1"/>
          <p:nvPr/>
        </p:nvSpPr>
        <p:spPr>
          <a:xfrm>
            <a:off x="1367255" y="2868590"/>
            <a:ext cx="640948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190500">
                  <a:solidFill>
                    <a:srgbClr val="002060"/>
                  </a:solidFill>
                </a:ln>
                <a:solidFill>
                  <a:srgbClr val="002060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講師退場</a:t>
            </a:r>
            <a:endParaRPr lang="en-US" altLang="ja-JP" sz="7200" b="1" spc="60" dirty="0">
              <a:ln w="190500">
                <a:solidFill>
                  <a:srgbClr val="002060"/>
                </a:solidFill>
              </a:ln>
              <a:solidFill>
                <a:srgbClr val="002060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B2161C6-C2D0-3A29-4957-564F68DA482E}"/>
              </a:ext>
            </a:extLst>
          </p:cNvPr>
          <p:cNvSpPr txBox="1"/>
          <p:nvPr/>
        </p:nvSpPr>
        <p:spPr>
          <a:xfrm>
            <a:off x="1215980" y="2828835"/>
            <a:ext cx="67120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6350">
                  <a:solidFill>
                    <a:srgbClr val="002060"/>
                  </a:solidFill>
                </a:ln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講師退場</a:t>
            </a:r>
            <a:endParaRPr lang="en-US" altLang="ja-JP" sz="7200" b="1" spc="60" dirty="0">
              <a:ln w="6350">
                <a:solidFill>
                  <a:srgbClr val="002060"/>
                </a:solidFill>
              </a:ln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</p:spTree>
    <p:extLst>
      <p:ext uri="{BB962C8B-B14F-4D97-AF65-F5344CB8AC3E}">
        <p14:creationId xmlns:p14="http://schemas.microsoft.com/office/powerpoint/2010/main" val="4182354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10310</TotalTime>
  <Words>191</Words>
  <Application>Microsoft Office PowerPoint</Application>
  <PresentationFormat>画面に合わせる (4:3)</PresentationFormat>
  <Paragraphs>41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1" baseType="lpstr">
      <vt:lpstr>HGS明朝E</vt:lpstr>
      <vt:lpstr>Hiragino Kaku Gothic StdN W8</vt:lpstr>
      <vt:lpstr>Microsoft YaHei UI</vt:lpstr>
      <vt:lpstr>ＭＳ Ｐゴシック</vt:lpstr>
      <vt:lpstr>YuKyokasho Yoko Medium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嶋田明</dc:creator>
  <cp:lastModifiedBy>石井 大地</cp:lastModifiedBy>
  <cp:revision>76</cp:revision>
  <dcterms:created xsi:type="dcterms:W3CDTF">2022-09-26T13:30:27Z</dcterms:created>
  <dcterms:modified xsi:type="dcterms:W3CDTF">2025-12-02T04:38:39Z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2018-10-03T00:00:00Z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2022-09-26T00:00:00Z</vt:filetime>
  </property>
</Properties>
</file>