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7" autoAdjust="0"/>
    <p:restoredTop sz="94660"/>
  </p:normalViewPr>
  <p:slideViewPr>
    <p:cSldViewPr snapToGrid="0">
      <p:cViewPr varScale="1">
        <p:scale>
          <a:sx n="71" d="100"/>
          <a:sy n="71" d="100"/>
        </p:scale>
        <p:origin x="86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E2DD7B1-CCFF-3485-8F82-5A038DFF08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2F6F9B12-A7BD-7C30-F3D3-21F5787D23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304A89F-0CBF-5A18-002E-395C5305E9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F250B-0C2F-45A4-AAE1-365D307E86B2}" type="datetimeFigureOut">
              <a:rPr kumimoji="1" lang="ja-JP" altLang="en-US" smtClean="0"/>
              <a:t>2025/11/28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4F90EC0-3F1F-54CA-45E9-76B7DE1370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51A83AB-8812-40D8-7A6C-9D53900E40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BA74-3B6C-41A1-B8EA-396E43411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18074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414ADA3-DBBA-AC01-3DAE-D6B5ED68C8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E42DF63-BAA6-0A8C-7BA6-AC4A866CE8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889DC8D-ABDD-68EA-181A-753ED4C16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F250B-0C2F-45A4-AAE1-365D307E86B2}" type="datetimeFigureOut">
              <a:rPr kumimoji="1" lang="ja-JP" altLang="en-US" smtClean="0"/>
              <a:t>2025/11/28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1D2E2E2-D07B-3E52-0205-92C0CE8AA7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C3303C0-D626-184F-CAF9-724E30B6B0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BA74-3B6C-41A1-B8EA-396E43411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98109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502366E8-35FA-1CCE-E11A-F00A4E938F5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06D36DA-1BDB-7299-E765-5F1515B2FF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33D2946-CEF3-CD07-C221-BA96B81F4E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F250B-0C2F-45A4-AAE1-365D307E86B2}" type="datetimeFigureOut">
              <a:rPr kumimoji="1" lang="ja-JP" altLang="en-US" smtClean="0"/>
              <a:t>2025/11/28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845F7E6-A2A9-942B-0AB8-BBFA613B0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20D0559-3A9E-9254-7A85-226C8B6355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BA74-3B6C-41A1-B8EA-396E43411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43861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A28A6A5-CBF4-E4E6-C14D-FA2C16C3E8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1049D36-7853-0959-1324-B48DAFEDDB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BB2893F-2F7B-1052-7464-8BC0404B33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F250B-0C2F-45A4-AAE1-365D307E86B2}" type="datetimeFigureOut">
              <a:rPr kumimoji="1" lang="ja-JP" altLang="en-US" smtClean="0"/>
              <a:t>2025/11/28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3DAA504-3720-37CF-07E0-55EEBCBF8B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D9BB96C-6EB3-E43C-0A9D-A2D95FE983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BA74-3B6C-41A1-B8EA-396E43411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3333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13FB5C1-2CF7-18FC-7A6B-D74E4F71A4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6621C27-D4B6-3A63-8A07-2C20ADAE59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7326A19-5945-D5ED-1D93-C1DAB4E30A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F250B-0C2F-45A4-AAE1-365D307E86B2}" type="datetimeFigureOut">
              <a:rPr kumimoji="1" lang="ja-JP" altLang="en-US" smtClean="0"/>
              <a:t>2025/11/28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7D23EE4-214C-322E-DFA4-026A02ED35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AF2BBE5-708D-7893-537F-D51E8E0BD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BA74-3B6C-41A1-B8EA-396E43411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1929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1AC25B1-4DDD-335F-E7DF-9655E49A5F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F9337A9-4DD8-D58C-CE6B-18857F60D1D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D428E76-C96A-2300-6C69-5234C6BF9D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1E1642E-023E-3DD5-1903-87992D7C8D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F250B-0C2F-45A4-AAE1-365D307E86B2}" type="datetimeFigureOut">
              <a:rPr kumimoji="1" lang="ja-JP" altLang="en-US" smtClean="0"/>
              <a:t>2025/11/28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02E130C-2D9D-933B-9123-5318C9366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3A06507-47B6-35F4-9F83-D08E240A49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BA74-3B6C-41A1-B8EA-396E43411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9506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64232E3-1864-DE98-E90C-3A9478D14E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CD43E58-8C1C-3C31-0643-46EDCB09C2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E22FA68-6E8B-A6C5-7C34-D9E77C740B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23BBED0-971D-7140-CCF0-C9BA689D124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59C2AEA-29AA-3733-B9AC-930E3CA2BEC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82FED43D-F3B8-8648-B807-8780E6FF42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F250B-0C2F-45A4-AAE1-365D307E86B2}" type="datetimeFigureOut">
              <a:rPr kumimoji="1" lang="ja-JP" altLang="en-US" smtClean="0"/>
              <a:t>2025/11/28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1AAE91BD-775D-1A8A-DE5C-FE0754B34C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E18FC215-D950-EDF2-F0A3-7026347723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BA74-3B6C-41A1-B8EA-396E43411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73667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59FC8FB-E7C4-ECE7-0A62-2576A2A0E9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AE25B654-0737-6E86-D0B0-4F125F8DF3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F250B-0C2F-45A4-AAE1-365D307E86B2}" type="datetimeFigureOut">
              <a:rPr kumimoji="1" lang="ja-JP" altLang="en-US" smtClean="0"/>
              <a:t>2025/11/28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23FAA1BE-860F-6E62-4344-A1C85BCCAC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4A568F1-8490-71F9-275F-7A2E3940A1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BA74-3B6C-41A1-B8EA-396E43411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84980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C1366C28-896F-E59B-C6E3-249E2765A6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F250B-0C2F-45A4-AAE1-365D307E86B2}" type="datetimeFigureOut">
              <a:rPr kumimoji="1" lang="ja-JP" altLang="en-US" smtClean="0"/>
              <a:t>2025/11/28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AA3B4E52-48EC-BF86-AF06-B7DD03A153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BCF289B-F4F9-1680-475F-71290D2A29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BA74-3B6C-41A1-B8EA-396E43411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34513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C36ACF3-39A2-4880-1F13-8CE8E129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87A80D6-3B2D-EF08-8A91-467B9EE280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2360881-9747-00AC-646C-E9BAEBFAFE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483AF94-4A56-AB62-7B04-17109779F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F250B-0C2F-45A4-AAE1-365D307E86B2}" type="datetimeFigureOut">
              <a:rPr kumimoji="1" lang="ja-JP" altLang="en-US" smtClean="0"/>
              <a:t>2025/11/28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51B436A-AAA7-D2B5-FF3A-8EF21E870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DD07373-E82A-6E27-290C-8D7207E3E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BA74-3B6C-41A1-B8EA-396E43411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3615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EBDCD42-767B-C2E7-FF15-65ADC2D7B3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C6287CE-61C7-0277-373A-070DE4E87F9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38E8CB1-95EC-D97A-C04D-B18DB91416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EDFB609-1747-8BF5-C64A-2A6323CD9B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F250B-0C2F-45A4-AAE1-365D307E86B2}" type="datetimeFigureOut">
              <a:rPr kumimoji="1" lang="ja-JP" altLang="en-US" smtClean="0"/>
              <a:t>2025/11/28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38CE10D-A9E1-6C5B-BBE4-AE9A932F10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CDC880A-871B-8431-5C1B-45EC0063AF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7BA74-3B6C-41A1-B8EA-396E43411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523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115AD5B2-E588-B838-6B6C-30755A6974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02BB00B-9A0C-E8D9-E920-F537AB4971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6384A96-59DC-D5AB-A09B-8639D8605B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5F250B-0C2F-45A4-AAE1-365D307E86B2}" type="datetimeFigureOut">
              <a:rPr kumimoji="1" lang="ja-JP" altLang="en-US" smtClean="0"/>
              <a:t>2025/11/28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E6957A6-6E29-5C00-18DA-2B577BEAEF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9E9711E-DB03-8413-E8F3-FA4209FE59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67BA74-3B6C-41A1-B8EA-396E43411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4336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F952FEC1-53B6-BE3A-2865-134D370F72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083" y="460562"/>
            <a:ext cx="3959180" cy="5936876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D12F34B-03E0-04D1-3F5F-1A096742E75A}"/>
              </a:ext>
            </a:extLst>
          </p:cNvPr>
          <p:cNvSpPr txBox="1"/>
          <p:nvPr/>
        </p:nvSpPr>
        <p:spPr>
          <a:xfrm>
            <a:off x="5141988" y="460562"/>
            <a:ext cx="64949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000" b="1" dirty="0"/>
              <a:t>講師：バルキー 渡辺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31D42505-6435-87B0-9912-0AC8851AE752}"/>
              </a:ext>
            </a:extLst>
          </p:cNvPr>
          <p:cNvSpPr txBox="1"/>
          <p:nvPr/>
        </p:nvSpPr>
        <p:spPr>
          <a:xfrm>
            <a:off x="5141988" y="1573306"/>
            <a:ext cx="649492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職業</a:t>
            </a:r>
            <a:endParaRPr lang="en-US" altLang="ja-JP" dirty="0"/>
          </a:p>
          <a:p>
            <a:r>
              <a:rPr lang="ja-JP" altLang="en-US" dirty="0"/>
              <a:t>ボディビルダー、ジムトレーナー</a:t>
            </a:r>
            <a:endParaRPr lang="en-US" altLang="ja-JP" dirty="0"/>
          </a:p>
          <a:p>
            <a:endParaRPr lang="en-US" altLang="ja-JP" dirty="0"/>
          </a:p>
          <a:p>
            <a:r>
              <a:rPr lang="ja-JP" altLang="en-US" dirty="0"/>
              <a:t>受賞歴</a:t>
            </a:r>
            <a:endParaRPr lang="en-US" altLang="ja-JP" dirty="0"/>
          </a:p>
          <a:p>
            <a:r>
              <a:rPr lang="ja-JP" altLang="en-US" dirty="0"/>
              <a:t>・第一回ジュラシックカップオープン</a:t>
            </a:r>
            <a:r>
              <a:rPr lang="en-US" altLang="ja-JP" dirty="0"/>
              <a:t>4</a:t>
            </a:r>
            <a:r>
              <a:rPr lang="ja-JP" altLang="en-US" dirty="0"/>
              <a:t>位</a:t>
            </a:r>
            <a:br>
              <a:rPr lang="ja-JP" altLang="en-US" dirty="0"/>
            </a:br>
            <a:r>
              <a:rPr lang="ja-JP" altLang="en-US" dirty="0"/>
              <a:t>・</a:t>
            </a:r>
            <a:r>
              <a:rPr lang="en-US" altLang="ja-JP" dirty="0"/>
              <a:t>2024</a:t>
            </a:r>
            <a:r>
              <a:rPr lang="ja-JP" altLang="en-US" dirty="0"/>
              <a:t>日本クラス別</a:t>
            </a:r>
            <a:r>
              <a:rPr lang="en-US" altLang="ja-JP" dirty="0"/>
              <a:t>75kg 13</a:t>
            </a:r>
            <a:r>
              <a:rPr lang="ja-JP" altLang="en-US" dirty="0"/>
              <a:t>位</a:t>
            </a:r>
            <a:br>
              <a:rPr lang="ja-JP" altLang="en-US" dirty="0"/>
            </a:br>
            <a:r>
              <a:rPr lang="ja-JP" altLang="en-US" dirty="0"/>
              <a:t>・</a:t>
            </a:r>
            <a:r>
              <a:rPr lang="en-US" altLang="ja-JP" dirty="0"/>
              <a:t>2025</a:t>
            </a:r>
            <a:r>
              <a:rPr lang="ja-JP" altLang="en-US" dirty="0"/>
              <a:t>日本マスターズ</a:t>
            </a:r>
            <a:r>
              <a:rPr lang="en-US" altLang="ja-JP" dirty="0"/>
              <a:t>40</a:t>
            </a:r>
            <a:r>
              <a:rPr lang="ja-JP" altLang="en-US" dirty="0"/>
              <a:t>歳 </a:t>
            </a:r>
            <a:r>
              <a:rPr lang="en-US" altLang="ja-JP" dirty="0"/>
              <a:t>13</a:t>
            </a:r>
            <a:r>
              <a:rPr lang="ja-JP" altLang="en-US" dirty="0"/>
              <a:t>位</a:t>
            </a:r>
            <a:endParaRPr lang="en-US" altLang="ja-JP" dirty="0"/>
          </a:p>
          <a:p>
            <a:endParaRPr lang="en-US" altLang="ja-JP" dirty="0"/>
          </a:p>
          <a:p>
            <a:r>
              <a:rPr lang="ja-JP" altLang="en-US" dirty="0"/>
              <a:t>ボディビルダーやジムトレーナー業の傍ら、生活習慣を整え身体を鍛える事が重要ということから、各種</a:t>
            </a:r>
            <a:r>
              <a:rPr lang="en-US" altLang="ja-JP" dirty="0"/>
              <a:t>SNS</a:t>
            </a:r>
            <a:r>
              <a:rPr lang="ja-JP" altLang="en-US" dirty="0"/>
              <a:t>での発信や各イベントで講演などを実施。</a:t>
            </a:r>
          </a:p>
          <a:p>
            <a:r>
              <a:rPr lang="ja-JP" altLang="en-US" dirty="0"/>
              <a:t>カイロプラクティック協会の講師や、障がい者就労支援、</a:t>
            </a:r>
            <a:endParaRPr lang="en-US" altLang="ja-JP" dirty="0"/>
          </a:p>
          <a:p>
            <a:r>
              <a:rPr lang="ja-JP" altLang="en-US" dirty="0"/>
              <a:t>学生達への就活・就職サポートなど</a:t>
            </a:r>
            <a:r>
              <a:rPr lang="en-US" altLang="ja-JP" dirty="0"/>
              <a:t>【</a:t>
            </a:r>
            <a:r>
              <a:rPr lang="ja-JP" altLang="en-US" dirty="0"/>
              <a:t>運動</a:t>
            </a:r>
            <a:r>
              <a:rPr lang="en-US" altLang="ja-JP" dirty="0"/>
              <a:t>】</a:t>
            </a:r>
            <a:r>
              <a:rPr lang="ja-JP" altLang="en-US" dirty="0"/>
              <a:t>を通じ生活習慣を整える事の重要性を伝えている。</a:t>
            </a:r>
            <a:endParaRPr kumimoji="1" lang="ja-JP" altLang="en-US" dirty="0"/>
          </a:p>
        </p:txBody>
      </p: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D04F4027-77D1-232C-FA24-537BD0BCCF6B}"/>
              </a:ext>
            </a:extLst>
          </p:cNvPr>
          <p:cNvCxnSpPr>
            <a:cxnSpLocks/>
          </p:cNvCxnSpPr>
          <p:nvPr/>
        </p:nvCxnSpPr>
        <p:spPr>
          <a:xfrm>
            <a:off x="5141988" y="1101213"/>
            <a:ext cx="649492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6614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103</Words>
  <Application>Microsoft Office PowerPoint</Application>
  <PresentationFormat>ワイド画面</PresentationFormat>
  <Paragraphs>10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石井 大地</dc:creator>
  <cp:lastModifiedBy>石井 大地</cp:lastModifiedBy>
  <cp:revision>1</cp:revision>
  <dcterms:created xsi:type="dcterms:W3CDTF">2025-11-28T06:37:23Z</dcterms:created>
  <dcterms:modified xsi:type="dcterms:W3CDTF">2025-11-28T06:37:23Z</dcterms:modified>
</cp:coreProperties>
</file>