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497" r:id="rId1"/>
  </p:sldMasterIdLst>
  <p:notesMasterIdLst>
    <p:notesMasterId r:id="rId15"/>
  </p:notesMasterIdLst>
  <p:handoutMasterIdLst>
    <p:handoutMasterId r:id="rId16"/>
  </p:handoutMasterIdLst>
  <p:sldIdLst>
    <p:sldId id="303" r:id="rId2"/>
    <p:sldId id="323" r:id="rId3"/>
    <p:sldId id="322" r:id="rId4"/>
    <p:sldId id="329" r:id="rId5"/>
    <p:sldId id="331" r:id="rId6"/>
    <p:sldId id="352" r:id="rId7"/>
    <p:sldId id="356" r:id="rId8"/>
    <p:sldId id="338" r:id="rId9"/>
    <p:sldId id="364" r:id="rId10"/>
    <p:sldId id="365" r:id="rId11"/>
    <p:sldId id="363" r:id="rId12"/>
    <p:sldId id="362" r:id="rId13"/>
    <p:sldId id="357" r:id="rId1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F60"/>
    <a:srgbClr val="A0D8EF"/>
    <a:srgbClr val="FF8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91" autoAdjust="0"/>
    <p:restoredTop sz="93525"/>
  </p:normalViewPr>
  <p:slideViewPr>
    <p:cSldViewPr>
      <p:cViewPr varScale="1">
        <p:scale>
          <a:sx n="70" d="100"/>
          <a:sy n="70" d="100"/>
        </p:scale>
        <p:origin x="912" y="84"/>
      </p:cViewPr>
      <p:guideLst>
        <p:guide orient="horz" pos="2880"/>
        <p:guide pos="2160"/>
      </p:guideLst>
    </p:cSldViewPr>
  </p:slideViewPr>
  <p:notesTextViewPr>
    <p:cViewPr>
      <p:scale>
        <a:sx n="35" d="100"/>
        <a:sy n="35" d="100"/>
      </p:scale>
      <p:origin x="0" y="0"/>
    </p:cViewPr>
  </p:notesTextViewPr>
  <p:notesViewPr>
    <p:cSldViewPr>
      <p:cViewPr varScale="1">
        <p:scale>
          <a:sx n="118" d="100"/>
          <a:sy n="118" d="100"/>
        </p:scale>
        <p:origin x="232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C58FB84-AD15-A616-B746-2E14A4BF71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937D66F-003D-5BF4-10A2-ABD424B177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362D3-DDD9-4966-A0E1-800538C0955B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9DBF677-F38B-BFD1-ABC5-350B976270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CC4B4F-929A-9BAF-E750-81C005AD94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1159C-596D-47EC-A66D-D11DE2F854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390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61CF9-A64E-864B-9C44-76A6CD6979D9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772E0-2903-F546-831A-57816C53F5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230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9772E0-2903-F546-831A-57816C53F5F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547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9221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6276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90631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Microsoft YaHei UI"/>
                <a:cs typeface="Microsoft YaHei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0414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0374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5852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39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006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45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555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3742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778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2760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515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392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ロゴ, 会社名&#10;&#10;自動的に生成された説明">
            <a:extLst>
              <a:ext uri="{FF2B5EF4-FFF2-40B4-BE49-F238E27FC236}">
                <a16:creationId xmlns:a16="http://schemas.microsoft.com/office/drawing/2014/main" id="{0E96ED84-2149-7701-C7EB-DC036CAEBF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04800"/>
            <a:ext cx="5943600" cy="304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8E6F77B-8175-1430-6085-19D98ECFEC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590800"/>
            <a:ext cx="41910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944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86DB9-14F9-25D5-13FD-325E152D2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F4B85E1F-865F-43D5-4406-341D5024E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5" y="-474677"/>
            <a:ext cx="9148273" cy="685479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2326B7D-0960-9E03-A119-7C03FBBE76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2E0A2A4-7C0A-3AA0-7D84-5974B7C5CD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F644BCA-82B5-C8B4-E2E6-7A030C4D21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3B6CF08D-7010-A496-89EE-306A28115F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324420"/>
            <a:ext cx="1032510" cy="1032510"/>
          </a:xfrm>
          <a:prstGeom prst="rect">
            <a:avLst/>
          </a:prstGeom>
        </p:spPr>
      </p:pic>
      <p:sp>
        <p:nvSpPr>
          <p:cNvPr id="3" name="object 12">
            <a:extLst>
              <a:ext uri="{FF2B5EF4-FFF2-40B4-BE49-F238E27FC236}">
                <a16:creationId xmlns:a16="http://schemas.microsoft.com/office/drawing/2014/main" id="{F70CF508-73F1-9F94-905D-97D6CD9B4C6B}"/>
              </a:ext>
            </a:extLst>
          </p:cNvPr>
          <p:cNvSpPr txBox="1"/>
          <p:nvPr/>
        </p:nvSpPr>
        <p:spPr>
          <a:xfrm>
            <a:off x="1367257" y="2868590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講師退場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FD32F8C-4B70-3F1E-E485-9345B250696A}"/>
              </a:ext>
            </a:extLst>
          </p:cNvPr>
          <p:cNvSpPr txBox="1"/>
          <p:nvPr/>
        </p:nvSpPr>
        <p:spPr>
          <a:xfrm>
            <a:off x="1215981" y="2828836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講師退場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703338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9C17A-1E0D-3BF3-27F7-F46A31857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2C627B6A-8996-9F51-9882-AE68EB0EC1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-304800"/>
            <a:ext cx="9148273" cy="685479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C558014-1AEE-B17A-8D5F-E91E88D71E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169E64A-1DCD-3C0E-0F5B-E3A36C349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60529D1-CBF9-8DF5-5FFC-FBEED3C7FB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D446D2AA-016E-17D2-9090-4FC1C8553B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324420"/>
            <a:ext cx="1032510" cy="1032510"/>
          </a:xfrm>
          <a:prstGeom prst="rect">
            <a:avLst/>
          </a:prstGeom>
        </p:spPr>
      </p:pic>
      <p:sp>
        <p:nvSpPr>
          <p:cNvPr id="3" name="object 12">
            <a:extLst>
              <a:ext uri="{FF2B5EF4-FFF2-40B4-BE49-F238E27FC236}">
                <a16:creationId xmlns:a16="http://schemas.microsoft.com/office/drawing/2014/main" id="{C5482130-5F7F-C7CC-8E4D-8FD786FA8DFA}"/>
              </a:ext>
            </a:extLst>
          </p:cNvPr>
          <p:cNvSpPr txBox="1"/>
          <p:nvPr/>
        </p:nvSpPr>
        <p:spPr>
          <a:xfrm>
            <a:off x="1291618" y="569373"/>
            <a:ext cx="6560764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アンケート回答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B897D96-E729-3268-6A27-8E1071896652}"/>
              </a:ext>
            </a:extLst>
          </p:cNvPr>
          <p:cNvSpPr txBox="1"/>
          <p:nvPr/>
        </p:nvSpPr>
        <p:spPr>
          <a:xfrm>
            <a:off x="1215980" y="529618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アンケート回答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9D783EB-E777-8EBA-A0BB-18ABE3BA67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523" y="1939446"/>
            <a:ext cx="4308954" cy="430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300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4ABA7-37DA-7B95-6CEB-DD33E0DA2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969CB963-73A2-801A-5F25-4B7013C530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-44113"/>
            <a:ext cx="9148273" cy="685479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F927A7E-C244-6105-16F1-959628A1E0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F0A23C3-89B3-6927-7257-E6E44B81D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CFA699D-FA6D-ECE8-61AB-93C18B1AF1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9563DA7-AF7B-3141-466E-07F6B44CF5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324420"/>
            <a:ext cx="1032510" cy="1032510"/>
          </a:xfrm>
          <a:prstGeom prst="rect">
            <a:avLst/>
          </a:prstGeom>
        </p:spPr>
      </p:pic>
      <p:sp>
        <p:nvSpPr>
          <p:cNvPr id="5" name="object 12">
            <a:extLst>
              <a:ext uri="{FF2B5EF4-FFF2-40B4-BE49-F238E27FC236}">
                <a16:creationId xmlns:a16="http://schemas.microsoft.com/office/drawing/2014/main" id="{157B9D11-3828-15DB-10CE-BF3075D8D5C3}"/>
              </a:ext>
            </a:extLst>
          </p:cNvPr>
          <p:cNvSpPr txBox="1"/>
          <p:nvPr/>
        </p:nvSpPr>
        <p:spPr>
          <a:xfrm>
            <a:off x="304798" y="1509524"/>
            <a:ext cx="8534404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担当副理事長謝辞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B929A4-AF18-7619-37B1-F8495A64EA91}"/>
              </a:ext>
            </a:extLst>
          </p:cNvPr>
          <p:cNvSpPr txBox="1"/>
          <p:nvPr/>
        </p:nvSpPr>
        <p:spPr>
          <a:xfrm>
            <a:off x="304799" y="1469770"/>
            <a:ext cx="85344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担当副理事長謝辞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12" name="object 42">
            <a:extLst>
              <a:ext uri="{FF2B5EF4-FFF2-40B4-BE49-F238E27FC236}">
                <a16:creationId xmlns:a16="http://schemas.microsoft.com/office/drawing/2014/main" id="{4BADB0B7-4721-C029-3B52-DAC2A07D076F}"/>
              </a:ext>
            </a:extLst>
          </p:cNvPr>
          <p:cNvSpPr txBox="1"/>
          <p:nvPr/>
        </p:nvSpPr>
        <p:spPr>
          <a:xfrm>
            <a:off x="1400237" y="4392638"/>
            <a:ext cx="63785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718310" algn="l"/>
                <a:tab pos="3425190" algn="l"/>
                <a:tab pos="4665980" algn="l"/>
                <a:tab pos="5908040" algn="l"/>
              </a:tabLst>
            </a:pPr>
            <a:r>
              <a:rPr lang="ja-JP" altLang="en-US" sz="4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副理事長　井上　正之</a:t>
            </a:r>
            <a:r>
              <a:rPr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君</a:t>
            </a:r>
            <a:endParaRPr sz="4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13" name="object 35">
            <a:extLst>
              <a:ext uri="{FF2B5EF4-FFF2-40B4-BE49-F238E27FC236}">
                <a16:creationId xmlns:a16="http://schemas.microsoft.com/office/drawing/2014/main" id="{0AAF26B9-E6C7-A775-C148-B375B17CB9C1}"/>
              </a:ext>
            </a:extLst>
          </p:cNvPr>
          <p:cNvSpPr txBox="1"/>
          <p:nvPr/>
        </p:nvSpPr>
        <p:spPr>
          <a:xfrm>
            <a:off x="1562099" y="3690043"/>
            <a:ext cx="6181663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2439035" algn="l"/>
              </a:tabLst>
            </a:pPr>
            <a:r>
              <a:rPr sz="32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一般社団法</a:t>
            </a:r>
            <a:r>
              <a:rPr sz="3200" b="1" spc="-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人</a:t>
            </a:r>
            <a:r>
              <a:rPr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	</a:t>
            </a:r>
            <a:r>
              <a:rPr sz="3200" b="1" spc="5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新発田青年会議所</a:t>
            </a:r>
            <a:endParaRPr sz="3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331596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1278CE67-BBBC-AE34-FDDB-E143F6E8B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-304800"/>
            <a:ext cx="9148273" cy="685479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FE48F4D-3127-4060-097D-1E16BCA387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810B98A-9138-E81A-840E-271EB6B4A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F74F9E7-B4B1-DF2C-7E27-0D1BF249F4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B43367-D6DF-F584-A47F-8AE80CF715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324420"/>
            <a:ext cx="1032510" cy="1032510"/>
          </a:xfrm>
          <a:prstGeom prst="rect">
            <a:avLst/>
          </a:prstGeom>
        </p:spPr>
      </p:pic>
      <p:sp>
        <p:nvSpPr>
          <p:cNvPr id="3" name="object 12">
            <a:extLst>
              <a:ext uri="{FF2B5EF4-FFF2-40B4-BE49-F238E27FC236}">
                <a16:creationId xmlns:a16="http://schemas.microsoft.com/office/drawing/2014/main" id="{34AA1430-8E96-3ABC-0341-03B38CCC5656}"/>
              </a:ext>
            </a:extLst>
          </p:cNvPr>
          <p:cNvSpPr txBox="1"/>
          <p:nvPr/>
        </p:nvSpPr>
        <p:spPr>
          <a:xfrm>
            <a:off x="1367257" y="2868590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閉会宣言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1FFA71A-BCFF-A468-D0C0-5432933F5416}"/>
              </a:ext>
            </a:extLst>
          </p:cNvPr>
          <p:cNvSpPr txBox="1"/>
          <p:nvPr/>
        </p:nvSpPr>
        <p:spPr>
          <a:xfrm>
            <a:off x="1215981" y="2828836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閉会宣言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288445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0AFFF30-CA8B-005F-F60D-75AC1D1F90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0"/>
            <a:ext cx="9148273" cy="6854798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8F73842-DF4C-AFC1-7366-B0E02E74215A}"/>
              </a:ext>
            </a:extLst>
          </p:cNvPr>
          <p:cNvSpPr/>
          <p:nvPr/>
        </p:nvSpPr>
        <p:spPr>
          <a:xfrm>
            <a:off x="990600" y="3327737"/>
            <a:ext cx="6858000" cy="1169551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ja-JP" altLang="en-US" sz="7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iragino Kaku Gothic StdN W8" panose="020B0800000000000000" pitchFamily="34" charset="-128"/>
              <a:ea typeface="Hiragino Kaku Gothic StdN W8" panose="020B0800000000000000" pitchFamily="34" charset="-128"/>
            </a:endParaRPr>
          </a:p>
        </p:txBody>
      </p:sp>
      <p:sp>
        <p:nvSpPr>
          <p:cNvPr id="3" name="object 19">
            <a:extLst>
              <a:ext uri="{FF2B5EF4-FFF2-40B4-BE49-F238E27FC236}">
                <a16:creationId xmlns:a16="http://schemas.microsoft.com/office/drawing/2014/main" id="{9D35774B-7D45-CC05-ABBF-EC185A38D2FD}"/>
              </a:ext>
            </a:extLst>
          </p:cNvPr>
          <p:cNvSpPr txBox="1"/>
          <p:nvPr/>
        </p:nvSpPr>
        <p:spPr>
          <a:xfrm>
            <a:off x="990600" y="1752600"/>
            <a:ext cx="7162800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" algn="ctr">
              <a:lnSpc>
                <a:spcPct val="100000"/>
              </a:lnSpc>
              <a:spcBef>
                <a:spcPts val="95"/>
              </a:spcBef>
            </a:pPr>
            <a:r>
              <a:rPr lang="ja-JP" altLang="en-US" sz="36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一般社団法人　新発田青年会議所</a:t>
            </a: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  <a:tabLst>
                <a:tab pos="1242060" algn="l"/>
                <a:tab pos="2482850" algn="l"/>
              </a:tabLst>
            </a:pP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3</a:t>
            </a:r>
            <a:r>
              <a:rPr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月例会</a:t>
            </a: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6FA81A8B-DD91-E8EF-41FF-D8C18CA731BC}"/>
              </a:ext>
            </a:extLst>
          </p:cNvPr>
          <p:cNvSpPr txBox="1"/>
          <p:nvPr/>
        </p:nvSpPr>
        <p:spPr>
          <a:xfrm>
            <a:off x="1367257" y="3289637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資質向上事業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B8BFC73-7B3D-3D5D-6223-AF3C5E5459EB}"/>
              </a:ext>
            </a:extLst>
          </p:cNvPr>
          <p:cNvSpPr txBox="1"/>
          <p:nvPr/>
        </p:nvSpPr>
        <p:spPr>
          <a:xfrm>
            <a:off x="1215979" y="3244418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資質向上事業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03DC84F-2C57-14EA-1F01-5945B246F2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032ADA2-4E53-72F5-4A11-EDE05BF9E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1D0AF31-9BF8-29DF-1BA8-D5D0D38D46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AF98A27-5468-3CA5-B500-1C42E021C0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53" y="5012673"/>
            <a:ext cx="1344257" cy="134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48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5C31C9-349F-DCEA-B4DB-F76FFD8E20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0"/>
            <a:ext cx="9148273" cy="6854798"/>
          </a:xfrm>
          <a:prstGeom prst="rect">
            <a:avLst/>
          </a:prstGeom>
        </p:spPr>
      </p:pic>
      <p:sp>
        <p:nvSpPr>
          <p:cNvPr id="4" name="object 12">
            <a:extLst>
              <a:ext uri="{FF2B5EF4-FFF2-40B4-BE49-F238E27FC236}">
                <a16:creationId xmlns:a16="http://schemas.microsoft.com/office/drawing/2014/main" id="{A58B3848-9BE9-0317-7016-1DD71FC1DFC8}"/>
              </a:ext>
            </a:extLst>
          </p:cNvPr>
          <p:cNvSpPr txBox="1"/>
          <p:nvPr/>
        </p:nvSpPr>
        <p:spPr>
          <a:xfrm>
            <a:off x="1367256" y="2607101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開会宣言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E1E1D2D-4F6B-5702-E378-240F04D3CFFB}"/>
              </a:ext>
            </a:extLst>
          </p:cNvPr>
          <p:cNvSpPr txBox="1"/>
          <p:nvPr/>
        </p:nvSpPr>
        <p:spPr>
          <a:xfrm>
            <a:off x="1215979" y="2567347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開会宣言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3A7E877-19FE-F214-7185-E3C735C473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3ED247A-80E5-3C1E-EBE9-CC2CEFE97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9199937-0046-2CA7-D28D-AF8733606B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AF4B1BF8-428D-A4E0-377F-4B13A76FE2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53" y="5012673"/>
            <a:ext cx="1344257" cy="134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759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F11F292C-0652-7840-E397-399C5CB309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0"/>
            <a:ext cx="9148273" cy="6854798"/>
          </a:xfrm>
          <a:prstGeom prst="rect">
            <a:avLst/>
          </a:prstGeom>
        </p:spPr>
      </p:pic>
      <p:sp>
        <p:nvSpPr>
          <p:cNvPr id="2" name="object 42">
            <a:extLst>
              <a:ext uri="{FF2B5EF4-FFF2-40B4-BE49-F238E27FC236}">
                <a16:creationId xmlns:a16="http://schemas.microsoft.com/office/drawing/2014/main" id="{5214656E-EED8-3CD4-5B07-1FB825166DBF}"/>
              </a:ext>
            </a:extLst>
          </p:cNvPr>
          <p:cNvSpPr txBox="1"/>
          <p:nvPr/>
        </p:nvSpPr>
        <p:spPr>
          <a:xfrm>
            <a:off x="1400237" y="4392638"/>
            <a:ext cx="63785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718310" algn="l"/>
                <a:tab pos="3425190" algn="l"/>
                <a:tab pos="4665980" algn="l"/>
                <a:tab pos="5908040" algn="l"/>
              </a:tabLst>
            </a:pPr>
            <a:r>
              <a:rPr lang="ja-JP" altLang="en-US" sz="4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理事長　菊地　将斗</a:t>
            </a:r>
            <a:r>
              <a:rPr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君</a:t>
            </a:r>
            <a:endParaRPr sz="4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3" name="object 35">
            <a:extLst>
              <a:ext uri="{FF2B5EF4-FFF2-40B4-BE49-F238E27FC236}">
                <a16:creationId xmlns:a16="http://schemas.microsoft.com/office/drawing/2014/main" id="{55E750B3-74BE-E2E4-FFEA-781C35DC0232}"/>
              </a:ext>
            </a:extLst>
          </p:cNvPr>
          <p:cNvSpPr txBox="1"/>
          <p:nvPr/>
        </p:nvSpPr>
        <p:spPr>
          <a:xfrm>
            <a:off x="1562099" y="3690043"/>
            <a:ext cx="6181663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2439035" algn="l"/>
              </a:tabLst>
            </a:pPr>
            <a:r>
              <a:rPr sz="32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一般社団法</a:t>
            </a:r>
            <a:r>
              <a:rPr sz="3200" b="1" spc="-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人</a:t>
            </a:r>
            <a:r>
              <a:rPr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	</a:t>
            </a:r>
            <a:r>
              <a:rPr sz="3200" b="1" spc="5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新発田青年会議所</a:t>
            </a:r>
            <a:endParaRPr sz="3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7" name="object 12">
            <a:extLst>
              <a:ext uri="{FF2B5EF4-FFF2-40B4-BE49-F238E27FC236}">
                <a16:creationId xmlns:a16="http://schemas.microsoft.com/office/drawing/2014/main" id="{2284A28E-95BF-FC33-5FCC-104B0E015A38}"/>
              </a:ext>
            </a:extLst>
          </p:cNvPr>
          <p:cNvSpPr txBox="1"/>
          <p:nvPr/>
        </p:nvSpPr>
        <p:spPr>
          <a:xfrm>
            <a:off x="1367257" y="1509524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理事長挨拶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45DD6D-9E1D-5EB3-8F9E-B6FECC0C20AF}"/>
              </a:ext>
            </a:extLst>
          </p:cNvPr>
          <p:cNvSpPr txBox="1"/>
          <p:nvPr/>
        </p:nvSpPr>
        <p:spPr>
          <a:xfrm>
            <a:off x="1215980" y="1469770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理事長挨拶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C8D56FE-5A33-07EC-F8AD-2A07E6FEB9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4DB4E42-6DFC-4BEC-BE75-40AE5F4FE0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0F1F8E0B-DEC9-DB77-5DF2-9E7E5D0956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A8338E3-6783-1525-CE2E-89E7B1E757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53" y="5012673"/>
            <a:ext cx="1344257" cy="134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604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E578BE9-9894-CE80-3CBD-47D4AECFC4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0"/>
            <a:ext cx="9148273" cy="685479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9EFD8BE-0DEC-0F4E-1584-B16562970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9167B6FA-63F2-1964-53BC-3C1C6018F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5202F363-006B-BC42-15B1-6ADCE611CE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11E6F49-E538-488E-3FE4-5AEDE68F69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53" y="5012673"/>
            <a:ext cx="1344257" cy="1344257"/>
          </a:xfrm>
          <a:prstGeom prst="rect">
            <a:avLst/>
          </a:prstGeom>
        </p:spPr>
      </p:pic>
      <p:sp>
        <p:nvSpPr>
          <p:cNvPr id="4" name="object 42">
            <a:extLst>
              <a:ext uri="{FF2B5EF4-FFF2-40B4-BE49-F238E27FC236}">
                <a16:creationId xmlns:a16="http://schemas.microsoft.com/office/drawing/2014/main" id="{280EAF85-5F71-E4DE-9C6D-2D4EDA901352}"/>
              </a:ext>
            </a:extLst>
          </p:cNvPr>
          <p:cNvSpPr txBox="1"/>
          <p:nvPr/>
        </p:nvSpPr>
        <p:spPr>
          <a:xfrm>
            <a:off x="1400237" y="4898464"/>
            <a:ext cx="63785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718310" algn="l"/>
                <a:tab pos="3425190" algn="l"/>
                <a:tab pos="4665980" algn="l"/>
                <a:tab pos="5908040" algn="l"/>
              </a:tabLst>
            </a:pPr>
            <a:r>
              <a:rPr lang="ja-JP" altLang="en-US" sz="4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委員長　石井　大地</a:t>
            </a:r>
            <a:r>
              <a:rPr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君</a:t>
            </a:r>
            <a:endParaRPr sz="4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9" name="object 35">
            <a:extLst>
              <a:ext uri="{FF2B5EF4-FFF2-40B4-BE49-F238E27FC236}">
                <a16:creationId xmlns:a16="http://schemas.microsoft.com/office/drawing/2014/main" id="{6935177D-FCBA-A85F-6637-957540D4181E}"/>
              </a:ext>
            </a:extLst>
          </p:cNvPr>
          <p:cNvSpPr txBox="1"/>
          <p:nvPr/>
        </p:nvSpPr>
        <p:spPr>
          <a:xfrm>
            <a:off x="1562099" y="3690043"/>
            <a:ext cx="6181663" cy="10098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2439035" algn="l"/>
              </a:tabLst>
            </a:pPr>
            <a:r>
              <a:rPr sz="32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一般社団法</a:t>
            </a:r>
            <a:r>
              <a:rPr sz="3200" b="1" spc="-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人</a:t>
            </a:r>
            <a:r>
              <a:rPr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	</a:t>
            </a:r>
            <a:r>
              <a:rPr sz="3200" b="1" spc="50" dirty="0" err="1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新発田青年会議所</a:t>
            </a:r>
            <a:endParaRPr lang="en-US" sz="3200" b="1" spc="5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2439035" algn="l"/>
              </a:tabLst>
            </a:pPr>
            <a:r>
              <a:rPr lang="ja-JP" altLang="en-US" sz="3200" b="1" spc="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会員開発委員会</a:t>
            </a:r>
            <a:endParaRPr sz="32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B632947B-1388-EE11-3C93-352C4849AF72}"/>
              </a:ext>
            </a:extLst>
          </p:cNvPr>
          <p:cNvSpPr txBox="1"/>
          <p:nvPr/>
        </p:nvSpPr>
        <p:spPr>
          <a:xfrm>
            <a:off x="1367257" y="1509524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趣旨説明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FD08B0B-043A-F38E-9CE1-A762304A1031}"/>
              </a:ext>
            </a:extLst>
          </p:cNvPr>
          <p:cNvSpPr txBox="1"/>
          <p:nvPr/>
        </p:nvSpPr>
        <p:spPr>
          <a:xfrm>
            <a:off x="1215980" y="1469770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趣旨説明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653816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232F544-57FD-6288-FE39-6DFFD864A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0"/>
            <a:ext cx="9148273" cy="6854798"/>
          </a:xfrm>
          <a:prstGeom prst="rect">
            <a:avLst/>
          </a:prstGeom>
        </p:spPr>
      </p:pic>
      <p:sp>
        <p:nvSpPr>
          <p:cNvPr id="7" name="object 12">
            <a:extLst>
              <a:ext uri="{FF2B5EF4-FFF2-40B4-BE49-F238E27FC236}">
                <a16:creationId xmlns:a16="http://schemas.microsoft.com/office/drawing/2014/main" id="{095CF416-024B-8FF0-97D1-A992ADA21DCD}"/>
              </a:ext>
            </a:extLst>
          </p:cNvPr>
          <p:cNvSpPr txBox="1"/>
          <p:nvPr/>
        </p:nvSpPr>
        <p:spPr>
          <a:xfrm>
            <a:off x="1367254" y="2779305"/>
            <a:ext cx="640948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講師入場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96B8C2A-7AF3-9C57-AF5C-31AA88D09012}"/>
              </a:ext>
            </a:extLst>
          </p:cNvPr>
          <p:cNvSpPr txBox="1"/>
          <p:nvPr/>
        </p:nvSpPr>
        <p:spPr>
          <a:xfrm>
            <a:off x="1215977" y="2739551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講師入場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43F5C1F-1EE7-E7B6-62E2-1BC954CF5C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2AFCF6B-EDC3-FA0E-A80D-C9D8117A55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C444190-25B4-069C-EE3F-62C591C41A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316FAA6-A217-FFE2-5599-EF2033894B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53" y="5012673"/>
            <a:ext cx="1344257" cy="134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078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D7DDD8E-F1A1-76D1-1AC2-3B56063F5C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0"/>
            <a:ext cx="9148273" cy="685479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2C40AC6-D7BE-15E6-9DC4-A6918D6C23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7429F07-8149-4EE6-DDFA-7EE3369E7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EA8DB1D-C18C-7642-CF49-CDEB1623E3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2B4271F9-6E7D-2CB2-0C7B-A5CAB134EE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53" y="5012673"/>
            <a:ext cx="1344257" cy="13442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4E08F89-4618-08A0-434F-E7A7A2CED5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32330"/>
            <a:ext cx="3640993" cy="545974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2CA5D8-53BA-A0AE-D568-899FC60C9385}"/>
              </a:ext>
            </a:extLst>
          </p:cNvPr>
          <p:cNvSpPr txBox="1"/>
          <p:nvPr/>
        </p:nvSpPr>
        <p:spPr>
          <a:xfrm>
            <a:off x="4098193" y="897455"/>
            <a:ext cx="4664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講師：バルキー 渡辺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2A8AF96-FE99-88FD-654A-3DEBC577ED6E}"/>
              </a:ext>
            </a:extLst>
          </p:cNvPr>
          <p:cNvSpPr txBox="1"/>
          <p:nvPr/>
        </p:nvSpPr>
        <p:spPr>
          <a:xfrm>
            <a:off x="4098193" y="1624548"/>
            <a:ext cx="48172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職業</a:t>
            </a:r>
            <a:endParaRPr lang="en-US" altLang="ja-JP" sz="1600" dirty="0"/>
          </a:p>
          <a:p>
            <a:r>
              <a:rPr lang="ja-JP" altLang="en-US" sz="1600" dirty="0"/>
              <a:t>ボディビルダー、ジムトレーナー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受賞歴</a:t>
            </a:r>
            <a:endParaRPr lang="en-US" altLang="ja-JP" sz="1600" dirty="0"/>
          </a:p>
          <a:p>
            <a:r>
              <a:rPr lang="ja-JP" altLang="en-US" sz="1600" dirty="0"/>
              <a:t>・第一回ジュラシックカップオープン</a:t>
            </a:r>
            <a:r>
              <a:rPr lang="en-US" altLang="ja-JP" sz="1600" dirty="0"/>
              <a:t>4</a:t>
            </a:r>
            <a:r>
              <a:rPr lang="ja-JP" altLang="en-US" sz="1600" dirty="0"/>
              <a:t>位</a:t>
            </a:r>
            <a:br>
              <a:rPr lang="ja-JP" altLang="en-US" sz="1600" dirty="0"/>
            </a:br>
            <a:r>
              <a:rPr lang="ja-JP" altLang="en-US" sz="1600" dirty="0"/>
              <a:t>・</a:t>
            </a:r>
            <a:r>
              <a:rPr lang="en-US" altLang="ja-JP" sz="1600" dirty="0"/>
              <a:t>2024</a:t>
            </a:r>
            <a:r>
              <a:rPr lang="ja-JP" altLang="en-US" sz="1600" dirty="0"/>
              <a:t>日本クラス別</a:t>
            </a:r>
            <a:r>
              <a:rPr lang="en-US" altLang="ja-JP" sz="1600" dirty="0"/>
              <a:t>75kg 13</a:t>
            </a:r>
            <a:r>
              <a:rPr lang="ja-JP" altLang="en-US" sz="1600" dirty="0"/>
              <a:t>位</a:t>
            </a:r>
            <a:br>
              <a:rPr lang="ja-JP" altLang="en-US" sz="1600" dirty="0"/>
            </a:br>
            <a:r>
              <a:rPr lang="ja-JP" altLang="en-US" sz="1600" dirty="0"/>
              <a:t>・</a:t>
            </a:r>
            <a:r>
              <a:rPr lang="en-US" altLang="ja-JP" sz="1600" dirty="0"/>
              <a:t>2025</a:t>
            </a:r>
            <a:r>
              <a:rPr lang="ja-JP" altLang="en-US" sz="1600" dirty="0"/>
              <a:t>日本マスターズ</a:t>
            </a:r>
            <a:r>
              <a:rPr lang="en-US" altLang="ja-JP" sz="1600" dirty="0"/>
              <a:t>40</a:t>
            </a:r>
            <a:r>
              <a:rPr lang="ja-JP" altLang="en-US" sz="1600" dirty="0"/>
              <a:t>歳 </a:t>
            </a:r>
            <a:r>
              <a:rPr lang="en-US" altLang="ja-JP" sz="1600" dirty="0"/>
              <a:t>13</a:t>
            </a:r>
            <a:r>
              <a:rPr lang="ja-JP" altLang="en-US" sz="1600" dirty="0"/>
              <a:t>位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ボディビルダーやジムトレーナー業の傍ら、生活習慣を整え身体を鍛える事が重要ということから、各種</a:t>
            </a:r>
            <a:r>
              <a:rPr lang="en-US" altLang="ja-JP" sz="1600" dirty="0"/>
              <a:t>SNS</a:t>
            </a:r>
            <a:r>
              <a:rPr lang="ja-JP" altLang="en-US" sz="1600" dirty="0"/>
              <a:t>での発信や各イベントで講演などを実施。</a:t>
            </a:r>
          </a:p>
          <a:p>
            <a:r>
              <a:rPr lang="ja-JP" altLang="en-US" sz="1600" dirty="0"/>
              <a:t>カイロプラクティック協会の講師や、障がい者就労支援、学生達への就活・就職サポートなど</a:t>
            </a:r>
            <a:r>
              <a:rPr lang="en-US" altLang="ja-JP" sz="1600" dirty="0"/>
              <a:t>【</a:t>
            </a:r>
            <a:r>
              <a:rPr lang="ja-JP" altLang="en-US" sz="1600" dirty="0"/>
              <a:t>運動</a:t>
            </a:r>
            <a:r>
              <a:rPr lang="en-US" altLang="ja-JP" sz="1600" dirty="0"/>
              <a:t>】</a:t>
            </a:r>
            <a:r>
              <a:rPr lang="ja-JP" altLang="en-US" sz="1600" dirty="0"/>
              <a:t>を通じ生活習慣を整える事の重要性を伝えている。</a:t>
            </a:r>
            <a:endParaRPr kumimoji="1" lang="ja-JP" altLang="en-US" sz="1600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96C1A90-BC55-420E-4B7C-094ACCF7EA47}"/>
              </a:ext>
            </a:extLst>
          </p:cNvPr>
          <p:cNvCxnSpPr>
            <a:cxnSpLocks/>
          </p:cNvCxnSpPr>
          <p:nvPr/>
        </p:nvCxnSpPr>
        <p:spPr>
          <a:xfrm>
            <a:off x="4098193" y="1447800"/>
            <a:ext cx="46648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826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CC2F762-4991-EA8F-C852-FA91878529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0"/>
            <a:ext cx="9148273" cy="685479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5725282-6E76-9231-FC43-3565FEE9BC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2448B46-62EF-D44E-0664-69319DAAE2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1E4DD13-C59F-66FF-AF5F-9D8FEADA2F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851EB4FB-BA65-2A25-0B60-FC0AA0F8A6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653" y="5012673"/>
            <a:ext cx="1344257" cy="134425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268682-A13B-79E7-B975-0875E37D9B97}"/>
              </a:ext>
            </a:extLst>
          </p:cNvPr>
          <p:cNvSpPr txBox="1"/>
          <p:nvPr/>
        </p:nvSpPr>
        <p:spPr>
          <a:xfrm>
            <a:off x="2285997" y="1660089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190500">
                  <a:solidFill>
                    <a:srgbClr val="002060"/>
                  </a:solidFill>
                </a:ln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講師講話</a:t>
            </a:r>
            <a:endParaRPr lang="en-US" altLang="ja-JP" sz="7200" b="1" spc="60" dirty="0">
              <a:ln w="190500">
                <a:solidFill>
                  <a:srgbClr val="002060"/>
                </a:solidFill>
              </a:ln>
              <a:solidFill>
                <a:srgbClr val="002060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50C6CF6-30AA-810A-A723-18445E15F5D3}"/>
              </a:ext>
            </a:extLst>
          </p:cNvPr>
          <p:cNvSpPr txBox="1"/>
          <p:nvPr/>
        </p:nvSpPr>
        <p:spPr>
          <a:xfrm>
            <a:off x="1215978" y="1660089"/>
            <a:ext cx="67120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ja-JP" altLang="en-US" sz="7200" b="1" spc="60" dirty="0">
                <a:ln w="6350">
                  <a:solidFill>
                    <a:srgbClr val="002060"/>
                  </a:solidFill>
                </a:ln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 UI"/>
              </a:rPr>
              <a:t>講師講話</a:t>
            </a:r>
            <a:endParaRPr lang="en-US" altLang="ja-JP" sz="7200" b="1" spc="60" dirty="0">
              <a:ln w="6350">
                <a:solidFill>
                  <a:srgbClr val="002060"/>
                </a:solidFill>
              </a:ln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  <a:cs typeface="Microsoft YaHei UI"/>
            </a:endParaRPr>
          </a:p>
        </p:txBody>
      </p:sp>
      <p:sp>
        <p:nvSpPr>
          <p:cNvPr id="9" name="object 19">
            <a:extLst>
              <a:ext uri="{FF2B5EF4-FFF2-40B4-BE49-F238E27FC236}">
                <a16:creationId xmlns:a16="http://schemas.microsoft.com/office/drawing/2014/main" id="{1BDB7EDE-76CA-0B57-707A-3223396B9BC5}"/>
              </a:ext>
            </a:extLst>
          </p:cNvPr>
          <p:cNvSpPr txBox="1"/>
          <p:nvPr/>
        </p:nvSpPr>
        <p:spPr>
          <a:xfrm>
            <a:off x="2310670" y="4477913"/>
            <a:ext cx="4522661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" algn="ctr">
              <a:spcBef>
                <a:spcPts val="95"/>
              </a:spcBef>
            </a:pPr>
            <a:r>
              <a:rPr lang="ja-JP" altLang="en-US" sz="44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バルキー渡辺 様</a:t>
            </a:r>
            <a:endParaRPr sz="44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  <p:sp>
        <p:nvSpPr>
          <p:cNvPr id="10" name="object 19">
            <a:extLst>
              <a:ext uri="{FF2B5EF4-FFF2-40B4-BE49-F238E27FC236}">
                <a16:creationId xmlns:a16="http://schemas.microsoft.com/office/drawing/2014/main" id="{43028D61-10B4-B448-E0E9-2CA57F77CA37}"/>
              </a:ext>
            </a:extLst>
          </p:cNvPr>
          <p:cNvSpPr txBox="1"/>
          <p:nvPr/>
        </p:nvSpPr>
        <p:spPr>
          <a:xfrm>
            <a:off x="2310670" y="3676975"/>
            <a:ext cx="4522661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" algn="ctr">
              <a:spcBef>
                <a:spcPts val="95"/>
              </a:spcBef>
            </a:pPr>
            <a:r>
              <a:rPr lang="ja-JP" altLang="en-US" sz="3600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講師</a:t>
            </a:r>
            <a:endParaRPr lang="en-US" altLang="ja-JP" sz="3600" spc="6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2671758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BB6BB-47DB-2F6D-B4B2-9ED313643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3A17C7DB-6F8B-F80D-C865-931EE35A2C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" y="-304800"/>
            <a:ext cx="9148273" cy="685479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745CC89-1E22-93CF-5120-9E6195556D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91628" cy="47945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F56F690-A87A-D151-C76B-30050B6926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6930"/>
            <a:ext cx="9144000" cy="50553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EC2601A-6E86-B169-AB33-A990DEC402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628" y="0"/>
            <a:ext cx="852372" cy="47945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6614FE3-56C9-726F-C27E-4BDCBE2A1E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5324420"/>
            <a:ext cx="1032510" cy="1032510"/>
          </a:xfrm>
          <a:prstGeom prst="rect">
            <a:avLst/>
          </a:prstGeom>
        </p:spPr>
      </p:pic>
      <p:sp>
        <p:nvSpPr>
          <p:cNvPr id="3" name="object 19">
            <a:extLst>
              <a:ext uri="{FF2B5EF4-FFF2-40B4-BE49-F238E27FC236}">
                <a16:creationId xmlns:a16="http://schemas.microsoft.com/office/drawing/2014/main" id="{D4F72F27-2A1C-ADBB-4663-F140B06B4C15}"/>
              </a:ext>
            </a:extLst>
          </p:cNvPr>
          <p:cNvSpPr txBox="1"/>
          <p:nvPr/>
        </p:nvSpPr>
        <p:spPr>
          <a:xfrm>
            <a:off x="457200" y="2223385"/>
            <a:ext cx="7924800" cy="2474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" algn="ctr">
              <a:spcBef>
                <a:spcPts val="95"/>
              </a:spcBef>
            </a:pPr>
            <a:r>
              <a:rPr lang="ja-JP" altLang="en-US" sz="8000" b="1" spc="6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 UI"/>
              </a:rPr>
              <a:t>講話のスライドがここから入る</a:t>
            </a:r>
            <a:endParaRPr sz="80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 UI"/>
            </a:endParaRPr>
          </a:p>
        </p:txBody>
      </p:sp>
    </p:spTree>
    <p:extLst>
      <p:ext uri="{BB962C8B-B14F-4D97-AF65-F5344CB8AC3E}">
        <p14:creationId xmlns:p14="http://schemas.microsoft.com/office/powerpoint/2010/main" val="1682404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10454</TotalTime>
  <Words>192</Words>
  <Application>Microsoft Office PowerPoint</Application>
  <PresentationFormat>画面に合わせる (4:3)</PresentationFormat>
  <Paragraphs>42</Paragraphs>
  <Slides>13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2" baseType="lpstr">
      <vt:lpstr>HGS明朝E</vt:lpstr>
      <vt:lpstr>Hiragino Kaku Gothic StdN W8</vt:lpstr>
      <vt:lpstr>Microsoft YaHei UI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嶋田明</dc:creator>
  <cp:lastModifiedBy>石井 大地</cp:lastModifiedBy>
  <cp:revision>79</cp:revision>
  <dcterms:created xsi:type="dcterms:W3CDTF">2022-09-26T13:30:27Z</dcterms:created>
  <dcterms:modified xsi:type="dcterms:W3CDTF">2026-01-15T01:09:11Z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2018-10-03T00:00:00Z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2022-09-26T00:00:00Z</vt:filetime>
  </property>
</Properties>
</file>