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915" r:id="rId1"/>
  </p:sldMasterIdLst>
  <p:notesMasterIdLst>
    <p:notesMasterId r:id="rId20"/>
  </p:notesMasterIdLst>
  <p:sldIdLst>
    <p:sldId id="262" r:id="rId2"/>
    <p:sldId id="339" r:id="rId3"/>
    <p:sldId id="307" r:id="rId4"/>
    <p:sldId id="313" r:id="rId5"/>
    <p:sldId id="328" r:id="rId6"/>
    <p:sldId id="329" r:id="rId7"/>
    <p:sldId id="336" r:id="rId8"/>
    <p:sldId id="332" r:id="rId9"/>
    <p:sldId id="335" r:id="rId10"/>
    <p:sldId id="340" r:id="rId11"/>
    <p:sldId id="334" r:id="rId12"/>
    <p:sldId id="338" r:id="rId13"/>
    <p:sldId id="330" r:id="rId14"/>
    <p:sldId id="331" r:id="rId15"/>
    <p:sldId id="337" r:id="rId16"/>
    <p:sldId id="327" r:id="rId17"/>
    <p:sldId id="308" r:id="rId18"/>
    <p:sldId id="322" r:id="rId19"/>
  </p:sldIdLst>
  <p:sldSz cx="9144000" cy="6858000" type="screen4x3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92F6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C2CB02A-7ED8-EE46-B20D-106B6D834C0E}" v="3" dt="2024-02-08T18:56:42.136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0989"/>
    <p:restoredTop sz="94500"/>
  </p:normalViewPr>
  <p:slideViewPr>
    <p:cSldViewPr>
      <p:cViewPr varScale="1">
        <p:scale>
          <a:sx n="115" d="100"/>
          <a:sy n="115" d="100"/>
        </p:scale>
        <p:origin x="880" y="184"/>
      </p:cViewPr>
      <p:guideLst>
        <p:guide orient="horz" pos="2880"/>
        <p:guide pos="2160"/>
      </p:guideLst>
    </p:cSldViewPr>
  </p:slideViewPr>
  <p:notesTextViewPr>
    <p:cViewPr>
      <p:scale>
        <a:sx n="35" d="100"/>
        <a:sy n="35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261CF9-A64E-864B-9C44-76A6CD6979D9}" type="datetimeFigureOut">
              <a:rPr kumimoji="1" lang="ja-JP" altLang="en-US" smtClean="0"/>
              <a:t>2024/10/21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3028950" y="857250"/>
            <a:ext cx="30861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9772E0-2903-F546-831A-57816C53F5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12305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9772E0-2903-F546-831A-57816C53F5F0}" type="slidenum">
              <a:rPr kumimoji="1" lang="ja-JP" altLang="en-US" smtClean="0"/>
              <a:t>16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46545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Freeform 9"/>
          <p:cNvSpPr/>
          <p:nvPr/>
        </p:nvSpPr>
        <p:spPr>
          <a:xfrm>
            <a:off x="4762" y="0"/>
            <a:ext cx="9139239" cy="4572001"/>
          </a:xfrm>
          <a:custGeom>
            <a:avLst/>
            <a:gdLst/>
            <a:ahLst/>
            <a:cxnLst/>
            <a:rect l="l" t="t" r="r" b="b"/>
            <a:pathLst>
              <a:path w="9139239" h="4572001">
                <a:moveTo>
                  <a:pt x="9139239" y="4171458"/>
                </a:moveTo>
                <a:lnTo>
                  <a:pt x="9139239" y="4479120"/>
                </a:lnTo>
                <a:lnTo>
                  <a:pt x="9061857" y="4572001"/>
                </a:lnTo>
                <a:lnTo>
                  <a:pt x="8867616" y="4572001"/>
                </a:lnTo>
                <a:cubicBezTo>
                  <a:pt x="8974940" y="4496648"/>
                  <a:pt x="9059271" y="4392377"/>
                  <a:pt x="9109281" y="4270954"/>
                </a:cubicBezTo>
                <a:close/>
                <a:moveTo>
                  <a:pt x="9139239" y="4017903"/>
                </a:moveTo>
                <a:lnTo>
                  <a:pt x="9139239" y="4146549"/>
                </a:lnTo>
                <a:lnTo>
                  <a:pt x="9061849" y="4168266"/>
                </a:lnTo>
                <a:cubicBezTo>
                  <a:pt x="8867508" y="4236060"/>
                  <a:pt x="8712637" y="4384208"/>
                  <a:pt x="8639677" y="4572001"/>
                </a:cubicBezTo>
                <a:lnTo>
                  <a:pt x="8502130" y="4572001"/>
                </a:lnTo>
                <a:cubicBezTo>
                  <a:pt x="8583823" y="4319597"/>
                  <a:pt x="8787913" y="4120306"/>
                  <a:pt x="9046727" y="4039822"/>
                </a:cubicBezTo>
                <a:close/>
                <a:moveTo>
                  <a:pt x="7620280" y="3999419"/>
                </a:moveTo>
                <a:lnTo>
                  <a:pt x="7637367" y="4001042"/>
                </a:lnTo>
                <a:cubicBezTo>
                  <a:pt x="7669753" y="4001569"/>
                  <a:pt x="7701646" y="4004550"/>
                  <a:pt x="7732829" y="4010107"/>
                </a:cubicBezTo>
                <a:cubicBezTo>
                  <a:pt x="7738405" y="4009688"/>
                  <a:pt x="7743733" y="4010636"/>
                  <a:pt x="7749042" y="4011646"/>
                </a:cubicBezTo>
                <a:lnTo>
                  <a:pt x="7749159" y="4012794"/>
                </a:lnTo>
                <a:cubicBezTo>
                  <a:pt x="8061238" y="4064450"/>
                  <a:pt x="8314467" y="4283539"/>
                  <a:pt x="8407830" y="4572001"/>
                </a:cubicBezTo>
                <a:lnTo>
                  <a:pt x="8270283" y="4572001"/>
                </a:lnTo>
                <a:cubicBezTo>
                  <a:pt x="8186900" y="4357380"/>
                  <a:pt x="7996531" y="4194541"/>
                  <a:pt x="7762529" y="4144250"/>
                </a:cubicBezTo>
                <a:cubicBezTo>
                  <a:pt x="7797023" y="4319651"/>
                  <a:pt x="7899246" y="4471530"/>
                  <a:pt x="8042344" y="4572001"/>
                </a:cubicBezTo>
                <a:lnTo>
                  <a:pt x="7848103" y="4572001"/>
                </a:lnTo>
                <a:cubicBezTo>
                  <a:pt x="7731971" y="4452596"/>
                  <a:pt x="7653409" y="4298519"/>
                  <a:pt x="7629044" y="4127511"/>
                </a:cubicBezTo>
                <a:cubicBezTo>
                  <a:pt x="7628876" y="4127458"/>
                  <a:pt x="7628708" y="4127453"/>
                  <a:pt x="7628538" y="4127448"/>
                </a:cubicBezTo>
                <a:lnTo>
                  <a:pt x="7628000" y="4120772"/>
                </a:lnTo>
                <a:cubicBezTo>
                  <a:pt x="7622941" y="4090522"/>
                  <a:pt x="7620490" y="4059631"/>
                  <a:pt x="7620533" y="4028296"/>
                </a:cubicBezTo>
                <a:cubicBezTo>
                  <a:pt x="7619221" y="4022668"/>
                  <a:pt x="7619162" y="4017001"/>
                  <a:pt x="7619162" y="4011320"/>
                </a:cubicBezTo>
                <a:lnTo>
                  <a:pt x="7619756" y="3999880"/>
                </a:lnTo>
                <a:lnTo>
                  <a:pt x="7620254" y="3999913"/>
                </a:lnTo>
                <a:close/>
                <a:moveTo>
                  <a:pt x="7597529" y="3999419"/>
                </a:moveTo>
                <a:lnTo>
                  <a:pt x="7597555" y="3999913"/>
                </a:lnTo>
                <a:lnTo>
                  <a:pt x="7598053" y="3999880"/>
                </a:lnTo>
                <a:lnTo>
                  <a:pt x="7598647" y="4011320"/>
                </a:lnTo>
                <a:cubicBezTo>
                  <a:pt x="7598647" y="4017001"/>
                  <a:pt x="7598588" y="4022668"/>
                  <a:pt x="7597276" y="4028296"/>
                </a:cubicBezTo>
                <a:cubicBezTo>
                  <a:pt x="7597319" y="4059631"/>
                  <a:pt x="7594868" y="4090522"/>
                  <a:pt x="7589809" y="4120772"/>
                </a:cubicBezTo>
                <a:lnTo>
                  <a:pt x="7589271" y="4127448"/>
                </a:lnTo>
                <a:cubicBezTo>
                  <a:pt x="7589101" y="4127453"/>
                  <a:pt x="7588933" y="4127458"/>
                  <a:pt x="7588765" y="4127511"/>
                </a:cubicBezTo>
                <a:cubicBezTo>
                  <a:pt x="7564400" y="4298519"/>
                  <a:pt x="7485838" y="4452596"/>
                  <a:pt x="7369706" y="4572001"/>
                </a:cubicBezTo>
                <a:lnTo>
                  <a:pt x="7175465" y="4572001"/>
                </a:lnTo>
                <a:cubicBezTo>
                  <a:pt x="7318563" y="4471530"/>
                  <a:pt x="7420786" y="4319651"/>
                  <a:pt x="7455280" y="4144250"/>
                </a:cubicBezTo>
                <a:cubicBezTo>
                  <a:pt x="7221278" y="4194541"/>
                  <a:pt x="7030909" y="4357380"/>
                  <a:pt x="6947526" y="4572001"/>
                </a:cubicBezTo>
                <a:lnTo>
                  <a:pt x="6809978" y="4572001"/>
                </a:lnTo>
                <a:cubicBezTo>
                  <a:pt x="6903341" y="4283539"/>
                  <a:pt x="7156571" y="4064450"/>
                  <a:pt x="7468650" y="4012794"/>
                </a:cubicBezTo>
                <a:lnTo>
                  <a:pt x="7468767" y="4011646"/>
                </a:lnTo>
                <a:cubicBezTo>
                  <a:pt x="7474076" y="4010636"/>
                  <a:pt x="7479404" y="4009688"/>
                  <a:pt x="7484980" y="4010107"/>
                </a:cubicBezTo>
                <a:cubicBezTo>
                  <a:pt x="7516163" y="4004550"/>
                  <a:pt x="7548056" y="4001569"/>
                  <a:pt x="7580442" y="4001042"/>
                </a:cubicBezTo>
                <a:close/>
                <a:moveTo>
                  <a:pt x="5928129" y="3999419"/>
                </a:moveTo>
                <a:lnTo>
                  <a:pt x="5945217" y="4001042"/>
                </a:lnTo>
                <a:cubicBezTo>
                  <a:pt x="5977602" y="4001569"/>
                  <a:pt x="6009495" y="4004550"/>
                  <a:pt x="6040678" y="4010107"/>
                </a:cubicBezTo>
                <a:cubicBezTo>
                  <a:pt x="6046254" y="4009688"/>
                  <a:pt x="6051582" y="4010636"/>
                  <a:pt x="6056891" y="4011646"/>
                </a:cubicBezTo>
                <a:lnTo>
                  <a:pt x="6057008" y="4012794"/>
                </a:lnTo>
                <a:cubicBezTo>
                  <a:pt x="6369087" y="4064450"/>
                  <a:pt x="6622316" y="4283539"/>
                  <a:pt x="6715680" y="4572001"/>
                </a:cubicBezTo>
                <a:lnTo>
                  <a:pt x="6578131" y="4572001"/>
                </a:lnTo>
                <a:cubicBezTo>
                  <a:pt x="6494748" y="4357380"/>
                  <a:pt x="6304380" y="4194541"/>
                  <a:pt x="6070378" y="4144250"/>
                </a:cubicBezTo>
                <a:cubicBezTo>
                  <a:pt x="6104872" y="4319650"/>
                  <a:pt x="6207095" y="4471530"/>
                  <a:pt x="6350192" y="4572001"/>
                </a:cubicBezTo>
                <a:lnTo>
                  <a:pt x="6155952" y="4572001"/>
                </a:lnTo>
                <a:cubicBezTo>
                  <a:pt x="6039820" y="4452596"/>
                  <a:pt x="5961257" y="4298519"/>
                  <a:pt x="5936893" y="4127511"/>
                </a:cubicBezTo>
                <a:cubicBezTo>
                  <a:pt x="5936725" y="4127458"/>
                  <a:pt x="5936557" y="4127453"/>
                  <a:pt x="5936387" y="4127448"/>
                </a:cubicBezTo>
                <a:lnTo>
                  <a:pt x="5935849" y="4120772"/>
                </a:lnTo>
                <a:cubicBezTo>
                  <a:pt x="5930790" y="4090522"/>
                  <a:pt x="5928340" y="4059631"/>
                  <a:pt x="5928382" y="4028296"/>
                </a:cubicBezTo>
                <a:cubicBezTo>
                  <a:pt x="5927070" y="4022668"/>
                  <a:pt x="5927011" y="4017001"/>
                  <a:pt x="5927011" y="4011320"/>
                </a:cubicBezTo>
                <a:lnTo>
                  <a:pt x="5927605" y="3999880"/>
                </a:lnTo>
                <a:lnTo>
                  <a:pt x="5928103" y="3999913"/>
                </a:lnTo>
                <a:close/>
                <a:moveTo>
                  <a:pt x="5905378" y="3999419"/>
                </a:moveTo>
                <a:lnTo>
                  <a:pt x="5905404" y="3999913"/>
                </a:lnTo>
                <a:lnTo>
                  <a:pt x="5905902" y="3999880"/>
                </a:lnTo>
                <a:lnTo>
                  <a:pt x="5906496" y="4011320"/>
                </a:lnTo>
                <a:cubicBezTo>
                  <a:pt x="5906496" y="4017001"/>
                  <a:pt x="5906437" y="4022668"/>
                  <a:pt x="5905125" y="4028296"/>
                </a:cubicBezTo>
                <a:cubicBezTo>
                  <a:pt x="5905167" y="4059631"/>
                  <a:pt x="5902717" y="4090522"/>
                  <a:pt x="5897658" y="4120772"/>
                </a:cubicBezTo>
                <a:lnTo>
                  <a:pt x="5897120" y="4127448"/>
                </a:lnTo>
                <a:cubicBezTo>
                  <a:pt x="5896950" y="4127453"/>
                  <a:pt x="5896782" y="4127458"/>
                  <a:pt x="5896614" y="4127511"/>
                </a:cubicBezTo>
                <a:cubicBezTo>
                  <a:pt x="5872249" y="4298519"/>
                  <a:pt x="5793686" y="4452596"/>
                  <a:pt x="5677555" y="4572001"/>
                </a:cubicBezTo>
                <a:lnTo>
                  <a:pt x="5483314" y="4572001"/>
                </a:lnTo>
                <a:cubicBezTo>
                  <a:pt x="5626412" y="4471530"/>
                  <a:pt x="5728635" y="4319650"/>
                  <a:pt x="5763129" y="4144250"/>
                </a:cubicBezTo>
                <a:cubicBezTo>
                  <a:pt x="5529126" y="4194541"/>
                  <a:pt x="5338758" y="4357380"/>
                  <a:pt x="5255375" y="4572001"/>
                </a:cubicBezTo>
                <a:lnTo>
                  <a:pt x="5117827" y="4572001"/>
                </a:lnTo>
                <a:cubicBezTo>
                  <a:pt x="5211190" y="4283539"/>
                  <a:pt x="5464420" y="4064450"/>
                  <a:pt x="5776499" y="4012794"/>
                </a:cubicBezTo>
                <a:lnTo>
                  <a:pt x="5776616" y="4011646"/>
                </a:lnTo>
                <a:cubicBezTo>
                  <a:pt x="5781926" y="4010636"/>
                  <a:pt x="5787253" y="4009688"/>
                  <a:pt x="5792829" y="4010107"/>
                </a:cubicBezTo>
                <a:cubicBezTo>
                  <a:pt x="5824012" y="4004550"/>
                  <a:pt x="5855905" y="4001569"/>
                  <a:pt x="5888290" y="4001042"/>
                </a:cubicBezTo>
                <a:close/>
                <a:moveTo>
                  <a:pt x="4235979" y="3999419"/>
                </a:moveTo>
                <a:lnTo>
                  <a:pt x="4253065" y="4001042"/>
                </a:lnTo>
                <a:cubicBezTo>
                  <a:pt x="4285451" y="4001569"/>
                  <a:pt x="4317343" y="4004550"/>
                  <a:pt x="4348528" y="4010107"/>
                </a:cubicBezTo>
                <a:cubicBezTo>
                  <a:pt x="4354104" y="4009688"/>
                  <a:pt x="4359431" y="4010636"/>
                  <a:pt x="4364739" y="4011646"/>
                </a:cubicBezTo>
                <a:lnTo>
                  <a:pt x="4364856" y="4012794"/>
                </a:lnTo>
                <a:cubicBezTo>
                  <a:pt x="4676936" y="4064450"/>
                  <a:pt x="4930165" y="4283539"/>
                  <a:pt x="5023528" y="4572001"/>
                </a:cubicBezTo>
                <a:lnTo>
                  <a:pt x="4885980" y="4572001"/>
                </a:lnTo>
                <a:cubicBezTo>
                  <a:pt x="4802597" y="4357380"/>
                  <a:pt x="4612229" y="4194541"/>
                  <a:pt x="4378227" y="4144250"/>
                </a:cubicBezTo>
                <a:cubicBezTo>
                  <a:pt x="4412722" y="4319651"/>
                  <a:pt x="4514944" y="4471530"/>
                  <a:pt x="4658041" y="4572001"/>
                </a:cubicBezTo>
                <a:lnTo>
                  <a:pt x="4463800" y="4572001"/>
                </a:lnTo>
                <a:cubicBezTo>
                  <a:pt x="4347669" y="4452596"/>
                  <a:pt x="4269106" y="4298519"/>
                  <a:pt x="4244741" y="4127511"/>
                </a:cubicBezTo>
                <a:cubicBezTo>
                  <a:pt x="4244574" y="4127458"/>
                  <a:pt x="4244405" y="4127453"/>
                  <a:pt x="4244236" y="4127448"/>
                </a:cubicBezTo>
                <a:lnTo>
                  <a:pt x="4243697" y="4120772"/>
                </a:lnTo>
                <a:cubicBezTo>
                  <a:pt x="4238639" y="4090522"/>
                  <a:pt x="4236188" y="4059631"/>
                  <a:pt x="4236230" y="4028296"/>
                </a:cubicBezTo>
                <a:cubicBezTo>
                  <a:pt x="4234918" y="4022668"/>
                  <a:pt x="4234860" y="4017001"/>
                  <a:pt x="4234860" y="4011320"/>
                </a:cubicBezTo>
                <a:lnTo>
                  <a:pt x="4235454" y="3999880"/>
                </a:lnTo>
                <a:lnTo>
                  <a:pt x="4235952" y="3999913"/>
                </a:lnTo>
                <a:close/>
                <a:moveTo>
                  <a:pt x="4213227" y="3999419"/>
                </a:moveTo>
                <a:lnTo>
                  <a:pt x="4213253" y="3999913"/>
                </a:lnTo>
                <a:lnTo>
                  <a:pt x="4213751" y="3999880"/>
                </a:lnTo>
                <a:lnTo>
                  <a:pt x="4214345" y="4011320"/>
                </a:lnTo>
                <a:cubicBezTo>
                  <a:pt x="4214345" y="4017001"/>
                  <a:pt x="4214286" y="4022668"/>
                  <a:pt x="4212974" y="4028296"/>
                </a:cubicBezTo>
                <a:cubicBezTo>
                  <a:pt x="4213016" y="4059631"/>
                  <a:pt x="4210566" y="4090522"/>
                  <a:pt x="4205507" y="4120772"/>
                </a:cubicBezTo>
                <a:lnTo>
                  <a:pt x="4204969" y="4127448"/>
                </a:lnTo>
                <a:cubicBezTo>
                  <a:pt x="4204799" y="4127453"/>
                  <a:pt x="4204631" y="4127458"/>
                  <a:pt x="4204463" y="4127511"/>
                </a:cubicBezTo>
                <a:cubicBezTo>
                  <a:pt x="4180098" y="4298519"/>
                  <a:pt x="4101535" y="4452596"/>
                  <a:pt x="3985404" y="4572001"/>
                </a:cubicBezTo>
                <a:lnTo>
                  <a:pt x="3791163" y="4572001"/>
                </a:lnTo>
                <a:cubicBezTo>
                  <a:pt x="3934261" y="4471530"/>
                  <a:pt x="4036484" y="4319651"/>
                  <a:pt x="4070978" y="4144250"/>
                </a:cubicBezTo>
                <a:cubicBezTo>
                  <a:pt x="3836975" y="4194541"/>
                  <a:pt x="3646607" y="4357380"/>
                  <a:pt x="3563224" y="4572001"/>
                </a:cubicBezTo>
                <a:lnTo>
                  <a:pt x="3425676" y="4572001"/>
                </a:lnTo>
                <a:cubicBezTo>
                  <a:pt x="3519039" y="4283539"/>
                  <a:pt x="3772269" y="4064450"/>
                  <a:pt x="4084348" y="4012794"/>
                </a:cubicBezTo>
                <a:lnTo>
                  <a:pt x="4084465" y="4011646"/>
                </a:lnTo>
                <a:cubicBezTo>
                  <a:pt x="4089774" y="4010636"/>
                  <a:pt x="4095102" y="4009688"/>
                  <a:pt x="4100678" y="4010107"/>
                </a:cubicBezTo>
                <a:cubicBezTo>
                  <a:pt x="4131861" y="4004550"/>
                  <a:pt x="4163754" y="4001569"/>
                  <a:pt x="4196139" y="4001042"/>
                </a:cubicBezTo>
                <a:close/>
                <a:moveTo>
                  <a:pt x="2543827" y="3999419"/>
                </a:moveTo>
                <a:lnTo>
                  <a:pt x="2560914" y="4001042"/>
                </a:lnTo>
                <a:cubicBezTo>
                  <a:pt x="2593300" y="4001569"/>
                  <a:pt x="2625192" y="4004550"/>
                  <a:pt x="2656376" y="4010107"/>
                </a:cubicBezTo>
                <a:cubicBezTo>
                  <a:pt x="2661952" y="4009688"/>
                  <a:pt x="2667280" y="4010636"/>
                  <a:pt x="2672588" y="4011646"/>
                </a:cubicBezTo>
                <a:lnTo>
                  <a:pt x="2672706" y="4012794"/>
                </a:lnTo>
                <a:cubicBezTo>
                  <a:pt x="2984785" y="4064450"/>
                  <a:pt x="3238014" y="4283539"/>
                  <a:pt x="3331377" y="4572001"/>
                </a:cubicBezTo>
                <a:lnTo>
                  <a:pt x="3193830" y="4572001"/>
                </a:lnTo>
                <a:cubicBezTo>
                  <a:pt x="3110446" y="4357380"/>
                  <a:pt x="2920078" y="4194541"/>
                  <a:pt x="2686076" y="4144250"/>
                </a:cubicBezTo>
                <a:cubicBezTo>
                  <a:pt x="2720570" y="4319650"/>
                  <a:pt x="2822793" y="4471530"/>
                  <a:pt x="2965890" y="4572001"/>
                </a:cubicBezTo>
                <a:lnTo>
                  <a:pt x="2771649" y="4572001"/>
                </a:lnTo>
                <a:cubicBezTo>
                  <a:pt x="2655518" y="4452596"/>
                  <a:pt x="2576955" y="4298519"/>
                  <a:pt x="2552590" y="4127511"/>
                </a:cubicBezTo>
                <a:cubicBezTo>
                  <a:pt x="2552423" y="4127458"/>
                  <a:pt x="2552254" y="4127453"/>
                  <a:pt x="2552085" y="4127448"/>
                </a:cubicBezTo>
                <a:lnTo>
                  <a:pt x="2551547" y="4120772"/>
                </a:lnTo>
                <a:cubicBezTo>
                  <a:pt x="2546488" y="4090522"/>
                  <a:pt x="2544037" y="4059631"/>
                  <a:pt x="2544079" y="4028296"/>
                </a:cubicBezTo>
                <a:cubicBezTo>
                  <a:pt x="2542767" y="4022668"/>
                  <a:pt x="2542709" y="4017001"/>
                  <a:pt x="2542709" y="4011320"/>
                </a:cubicBezTo>
                <a:lnTo>
                  <a:pt x="2543303" y="3999880"/>
                </a:lnTo>
                <a:lnTo>
                  <a:pt x="2543801" y="3999913"/>
                </a:lnTo>
                <a:close/>
                <a:moveTo>
                  <a:pt x="2521076" y="3999419"/>
                </a:moveTo>
                <a:lnTo>
                  <a:pt x="2521102" y="3999913"/>
                </a:lnTo>
                <a:lnTo>
                  <a:pt x="2521600" y="3999880"/>
                </a:lnTo>
                <a:lnTo>
                  <a:pt x="2522194" y="4011320"/>
                </a:lnTo>
                <a:cubicBezTo>
                  <a:pt x="2522194" y="4017001"/>
                  <a:pt x="2522135" y="4022668"/>
                  <a:pt x="2520823" y="4028296"/>
                </a:cubicBezTo>
                <a:cubicBezTo>
                  <a:pt x="2520865" y="4059631"/>
                  <a:pt x="2518415" y="4090522"/>
                  <a:pt x="2513356" y="4120772"/>
                </a:cubicBezTo>
                <a:lnTo>
                  <a:pt x="2512818" y="4127448"/>
                </a:lnTo>
                <a:cubicBezTo>
                  <a:pt x="2512648" y="4127453"/>
                  <a:pt x="2512480" y="4127458"/>
                  <a:pt x="2512312" y="4127511"/>
                </a:cubicBezTo>
                <a:cubicBezTo>
                  <a:pt x="2487947" y="4298519"/>
                  <a:pt x="2409385" y="4452596"/>
                  <a:pt x="2293253" y="4572001"/>
                </a:cubicBezTo>
                <a:lnTo>
                  <a:pt x="2099012" y="4572001"/>
                </a:lnTo>
                <a:cubicBezTo>
                  <a:pt x="2242110" y="4471530"/>
                  <a:pt x="2344333" y="4319651"/>
                  <a:pt x="2378827" y="4144250"/>
                </a:cubicBezTo>
                <a:cubicBezTo>
                  <a:pt x="2144825" y="4194541"/>
                  <a:pt x="1954456" y="4357380"/>
                  <a:pt x="1871073" y="4572001"/>
                </a:cubicBezTo>
                <a:lnTo>
                  <a:pt x="1733525" y="4572001"/>
                </a:lnTo>
                <a:cubicBezTo>
                  <a:pt x="1826888" y="4283539"/>
                  <a:pt x="2080118" y="4064450"/>
                  <a:pt x="2392197" y="4012794"/>
                </a:cubicBezTo>
                <a:lnTo>
                  <a:pt x="2392314" y="4011646"/>
                </a:lnTo>
                <a:cubicBezTo>
                  <a:pt x="2397623" y="4010636"/>
                  <a:pt x="2402951" y="4009688"/>
                  <a:pt x="2408527" y="4010107"/>
                </a:cubicBezTo>
                <a:cubicBezTo>
                  <a:pt x="2439710" y="4004550"/>
                  <a:pt x="2471603" y="4001569"/>
                  <a:pt x="2503988" y="4001042"/>
                </a:cubicBezTo>
                <a:close/>
                <a:moveTo>
                  <a:pt x="851676" y="3999419"/>
                </a:moveTo>
                <a:lnTo>
                  <a:pt x="868763" y="4001042"/>
                </a:lnTo>
                <a:cubicBezTo>
                  <a:pt x="901149" y="4001569"/>
                  <a:pt x="933041" y="4004550"/>
                  <a:pt x="964225" y="4010107"/>
                </a:cubicBezTo>
                <a:cubicBezTo>
                  <a:pt x="969801" y="4009688"/>
                  <a:pt x="975129" y="4010636"/>
                  <a:pt x="980437" y="4011646"/>
                </a:cubicBezTo>
                <a:lnTo>
                  <a:pt x="980555" y="4012794"/>
                </a:lnTo>
                <a:cubicBezTo>
                  <a:pt x="1292634" y="4064450"/>
                  <a:pt x="1545864" y="4283539"/>
                  <a:pt x="1639226" y="4572001"/>
                </a:cubicBezTo>
                <a:lnTo>
                  <a:pt x="1501679" y="4572001"/>
                </a:lnTo>
                <a:cubicBezTo>
                  <a:pt x="1418296" y="4357380"/>
                  <a:pt x="1227927" y="4194541"/>
                  <a:pt x="993925" y="4144250"/>
                </a:cubicBezTo>
                <a:cubicBezTo>
                  <a:pt x="1028419" y="4319651"/>
                  <a:pt x="1130642" y="4471530"/>
                  <a:pt x="1273740" y="4572001"/>
                </a:cubicBezTo>
                <a:lnTo>
                  <a:pt x="1079499" y="4572001"/>
                </a:lnTo>
                <a:cubicBezTo>
                  <a:pt x="963367" y="4452596"/>
                  <a:pt x="884804" y="4298519"/>
                  <a:pt x="860439" y="4127511"/>
                </a:cubicBezTo>
                <a:cubicBezTo>
                  <a:pt x="860272" y="4127458"/>
                  <a:pt x="860103" y="4127453"/>
                  <a:pt x="859934" y="4127448"/>
                </a:cubicBezTo>
                <a:lnTo>
                  <a:pt x="859396" y="4120772"/>
                </a:lnTo>
                <a:cubicBezTo>
                  <a:pt x="854337" y="4090522"/>
                  <a:pt x="851886" y="4059631"/>
                  <a:pt x="851928" y="4028296"/>
                </a:cubicBezTo>
                <a:cubicBezTo>
                  <a:pt x="850616" y="4022668"/>
                  <a:pt x="850558" y="4017001"/>
                  <a:pt x="850558" y="4011320"/>
                </a:cubicBezTo>
                <a:lnTo>
                  <a:pt x="851152" y="3999880"/>
                </a:lnTo>
                <a:lnTo>
                  <a:pt x="851650" y="3999913"/>
                </a:lnTo>
                <a:close/>
                <a:moveTo>
                  <a:pt x="828925" y="3999419"/>
                </a:moveTo>
                <a:lnTo>
                  <a:pt x="828951" y="3999913"/>
                </a:lnTo>
                <a:lnTo>
                  <a:pt x="829449" y="3999880"/>
                </a:lnTo>
                <a:lnTo>
                  <a:pt x="830043" y="4011320"/>
                </a:lnTo>
                <a:cubicBezTo>
                  <a:pt x="830043" y="4017001"/>
                  <a:pt x="829984" y="4022668"/>
                  <a:pt x="828672" y="4028296"/>
                </a:cubicBezTo>
                <a:cubicBezTo>
                  <a:pt x="828714" y="4059631"/>
                  <a:pt x="826264" y="4090522"/>
                  <a:pt x="821205" y="4120772"/>
                </a:cubicBezTo>
                <a:lnTo>
                  <a:pt x="820667" y="4127448"/>
                </a:lnTo>
                <a:cubicBezTo>
                  <a:pt x="820497" y="4127453"/>
                  <a:pt x="820329" y="4127458"/>
                  <a:pt x="820161" y="4127511"/>
                </a:cubicBezTo>
                <a:cubicBezTo>
                  <a:pt x="795796" y="4298519"/>
                  <a:pt x="717234" y="4452596"/>
                  <a:pt x="601102" y="4572001"/>
                </a:cubicBezTo>
                <a:lnTo>
                  <a:pt x="406861" y="4572001"/>
                </a:lnTo>
                <a:cubicBezTo>
                  <a:pt x="549959" y="4471530"/>
                  <a:pt x="652182" y="4319650"/>
                  <a:pt x="686676" y="4144250"/>
                </a:cubicBezTo>
                <a:cubicBezTo>
                  <a:pt x="452674" y="4194541"/>
                  <a:pt x="262305" y="4357380"/>
                  <a:pt x="178922" y="4572001"/>
                </a:cubicBezTo>
                <a:lnTo>
                  <a:pt x="41374" y="4572001"/>
                </a:lnTo>
                <a:cubicBezTo>
                  <a:pt x="134738" y="4283539"/>
                  <a:pt x="387967" y="4064450"/>
                  <a:pt x="700046" y="4012794"/>
                </a:cubicBezTo>
                <a:lnTo>
                  <a:pt x="700163" y="4011646"/>
                </a:lnTo>
                <a:cubicBezTo>
                  <a:pt x="705472" y="4010636"/>
                  <a:pt x="710800" y="4009688"/>
                  <a:pt x="716376" y="4010107"/>
                </a:cubicBezTo>
                <a:cubicBezTo>
                  <a:pt x="747559" y="4004550"/>
                  <a:pt x="779452" y="4001569"/>
                  <a:pt x="811837" y="4001042"/>
                </a:cubicBezTo>
                <a:close/>
                <a:moveTo>
                  <a:pt x="8305836" y="3304913"/>
                </a:moveTo>
                <a:cubicBezTo>
                  <a:pt x="8030646" y="3363591"/>
                  <a:pt x="7815802" y="3576701"/>
                  <a:pt x="7762527" y="3845480"/>
                </a:cubicBezTo>
                <a:cubicBezTo>
                  <a:pt x="8037717" y="3786801"/>
                  <a:pt x="8252560" y="3573691"/>
                  <a:pt x="8305836" y="3304913"/>
                </a:cubicBezTo>
                <a:close/>
                <a:moveTo>
                  <a:pt x="6911971" y="3304913"/>
                </a:moveTo>
                <a:cubicBezTo>
                  <a:pt x="6965247" y="3573691"/>
                  <a:pt x="7180090" y="3786801"/>
                  <a:pt x="7455280" y="3845480"/>
                </a:cubicBezTo>
                <a:cubicBezTo>
                  <a:pt x="7402005" y="3576701"/>
                  <a:pt x="7187161" y="3363591"/>
                  <a:pt x="6911971" y="3304913"/>
                </a:cubicBezTo>
                <a:close/>
                <a:moveTo>
                  <a:pt x="6613685" y="3304913"/>
                </a:moveTo>
                <a:cubicBezTo>
                  <a:pt x="6338495" y="3363591"/>
                  <a:pt x="6123651" y="3576701"/>
                  <a:pt x="6070376" y="3845480"/>
                </a:cubicBezTo>
                <a:cubicBezTo>
                  <a:pt x="6345566" y="3786801"/>
                  <a:pt x="6560409" y="3573691"/>
                  <a:pt x="6613685" y="3304913"/>
                </a:cubicBezTo>
                <a:close/>
                <a:moveTo>
                  <a:pt x="5219820" y="3304913"/>
                </a:moveTo>
                <a:cubicBezTo>
                  <a:pt x="5273096" y="3573691"/>
                  <a:pt x="5487939" y="3786801"/>
                  <a:pt x="5763129" y="3845480"/>
                </a:cubicBezTo>
                <a:cubicBezTo>
                  <a:pt x="5709854" y="3576701"/>
                  <a:pt x="5495010" y="3363591"/>
                  <a:pt x="5219820" y="3304913"/>
                </a:cubicBezTo>
                <a:close/>
                <a:moveTo>
                  <a:pt x="4921534" y="3304913"/>
                </a:moveTo>
                <a:cubicBezTo>
                  <a:pt x="4646344" y="3363591"/>
                  <a:pt x="4431500" y="3576701"/>
                  <a:pt x="4378225" y="3845480"/>
                </a:cubicBezTo>
                <a:cubicBezTo>
                  <a:pt x="4653415" y="3786801"/>
                  <a:pt x="4868259" y="3573691"/>
                  <a:pt x="4921534" y="3304913"/>
                </a:cubicBezTo>
                <a:close/>
                <a:moveTo>
                  <a:pt x="3527669" y="3304913"/>
                </a:moveTo>
                <a:cubicBezTo>
                  <a:pt x="3580945" y="3573691"/>
                  <a:pt x="3795788" y="3786801"/>
                  <a:pt x="4070978" y="3845480"/>
                </a:cubicBezTo>
                <a:cubicBezTo>
                  <a:pt x="4017703" y="3576701"/>
                  <a:pt x="3802859" y="3363591"/>
                  <a:pt x="3527669" y="3304913"/>
                </a:cubicBezTo>
                <a:close/>
                <a:moveTo>
                  <a:pt x="3229383" y="3304913"/>
                </a:moveTo>
                <a:cubicBezTo>
                  <a:pt x="2954193" y="3363591"/>
                  <a:pt x="2739349" y="3576701"/>
                  <a:pt x="2686074" y="3845480"/>
                </a:cubicBezTo>
                <a:cubicBezTo>
                  <a:pt x="2961264" y="3786801"/>
                  <a:pt x="3176107" y="3573691"/>
                  <a:pt x="3229383" y="3304913"/>
                </a:cubicBezTo>
                <a:close/>
                <a:moveTo>
                  <a:pt x="1835518" y="3304913"/>
                </a:moveTo>
                <a:cubicBezTo>
                  <a:pt x="1888794" y="3573691"/>
                  <a:pt x="2103637" y="3786801"/>
                  <a:pt x="2378827" y="3845480"/>
                </a:cubicBezTo>
                <a:cubicBezTo>
                  <a:pt x="2325552" y="3576701"/>
                  <a:pt x="2110708" y="3363591"/>
                  <a:pt x="1835518" y="3304913"/>
                </a:cubicBezTo>
                <a:close/>
                <a:moveTo>
                  <a:pt x="1537232" y="3304913"/>
                </a:moveTo>
                <a:cubicBezTo>
                  <a:pt x="1262042" y="3363591"/>
                  <a:pt x="1047198" y="3576701"/>
                  <a:pt x="993923" y="3845480"/>
                </a:cubicBezTo>
                <a:cubicBezTo>
                  <a:pt x="1269113" y="3786801"/>
                  <a:pt x="1483956" y="3573691"/>
                  <a:pt x="1537232" y="3304913"/>
                </a:cubicBezTo>
                <a:close/>
                <a:moveTo>
                  <a:pt x="143367" y="3304913"/>
                </a:moveTo>
                <a:cubicBezTo>
                  <a:pt x="196643" y="3573691"/>
                  <a:pt x="411486" y="3786801"/>
                  <a:pt x="686676" y="3845480"/>
                </a:cubicBezTo>
                <a:cubicBezTo>
                  <a:pt x="633401" y="3576701"/>
                  <a:pt x="418557" y="3363591"/>
                  <a:pt x="143367" y="3304913"/>
                </a:cubicBezTo>
                <a:close/>
                <a:moveTo>
                  <a:pt x="8461873" y="3161219"/>
                </a:moveTo>
                <a:lnTo>
                  <a:pt x="8478960" y="3162829"/>
                </a:lnTo>
                <a:cubicBezTo>
                  <a:pt x="8511346" y="3163352"/>
                  <a:pt x="8543239" y="3166310"/>
                  <a:pt x="8574422" y="3171823"/>
                </a:cubicBezTo>
                <a:cubicBezTo>
                  <a:pt x="8579998" y="3171407"/>
                  <a:pt x="8585326" y="3172348"/>
                  <a:pt x="8590635" y="3173350"/>
                </a:cubicBezTo>
                <a:lnTo>
                  <a:pt x="8590752" y="3174489"/>
                </a:lnTo>
                <a:cubicBezTo>
                  <a:pt x="8815033" y="3211322"/>
                  <a:pt x="9008920" y="3333951"/>
                  <a:pt x="9135069" y="3506215"/>
                </a:cubicBezTo>
                <a:lnTo>
                  <a:pt x="9139239" y="3512974"/>
                </a:lnTo>
                <a:lnTo>
                  <a:pt x="9139239" y="3816134"/>
                </a:lnTo>
                <a:lnTo>
                  <a:pt x="9120077" y="3747490"/>
                </a:lnTo>
                <a:cubicBezTo>
                  <a:pt x="9039502" y="3525837"/>
                  <a:pt x="8844913" y="3356256"/>
                  <a:pt x="8604122" y="3304913"/>
                </a:cubicBezTo>
                <a:cubicBezTo>
                  <a:pt x="8650738" y="3540094"/>
                  <a:pt x="8821055" y="3732654"/>
                  <a:pt x="9047261" y="3816429"/>
                </a:cubicBezTo>
                <a:lnTo>
                  <a:pt x="9139239" y="3843104"/>
                </a:lnTo>
                <a:lnTo>
                  <a:pt x="9139239" y="3970603"/>
                </a:lnTo>
                <a:lnTo>
                  <a:pt x="9030179" y="3943797"/>
                </a:lnTo>
                <a:cubicBezTo>
                  <a:pt x="8735297" y="3846211"/>
                  <a:pt x="8514628" y="3594637"/>
                  <a:pt x="8470637" y="3288305"/>
                </a:cubicBezTo>
                <a:cubicBezTo>
                  <a:pt x="8470469" y="3288253"/>
                  <a:pt x="8470301" y="3288248"/>
                  <a:pt x="8470131" y="3288243"/>
                </a:cubicBezTo>
                <a:lnTo>
                  <a:pt x="8469593" y="3281619"/>
                </a:lnTo>
                <a:cubicBezTo>
                  <a:pt x="8464534" y="3251607"/>
                  <a:pt x="8462083" y="3220958"/>
                  <a:pt x="8462126" y="3189869"/>
                </a:cubicBezTo>
                <a:cubicBezTo>
                  <a:pt x="8460814" y="3184286"/>
                  <a:pt x="8460755" y="3178663"/>
                  <a:pt x="8460755" y="3173027"/>
                </a:cubicBezTo>
                <a:lnTo>
                  <a:pt x="8461349" y="3161677"/>
                </a:lnTo>
                <a:lnTo>
                  <a:pt x="8461847" y="3161709"/>
                </a:lnTo>
                <a:close/>
                <a:moveTo>
                  <a:pt x="8448085" y="3161219"/>
                </a:moveTo>
                <a:lnTo>
                  <a:pt x="8448111" y="3161709"/>
                </a:lnTo>
                <a:lnTo>
                  <a:pt x="8448609" y="3161677"/>
                </a:lnTo>
                <a:lnTo>
                  <a:pt x="8449203" y="3173027"/>
                </a:lnTo>
                <a:cubicBezTo>
                  <a:pt x="8449203" y="3178663"/>
                  <a:pt x="8449144" y="3184286"/>
                  <a:pt x="8447832" y="3189869"/>
                </a:cubicBezTo>
                <a:cubicBezTo>
                  <a:pt x="8447875" y="3220958"/>
                  <a:pt x="8445424" y="3251607"/>
                  <a:pt x="8440365" y="3281619"/>
                </a:cubicBezTo>
                <a:lnTo>
                  <a:pt x="8439827" y="3288243"/>
                </a:lnTo>
                <a:cubicBezTo>
                  <a:pt x="8439657" y="3288248"/>
                  <a:pt x="8439489" y="3288253"/>
                  <a:pt x="8439321" y="3288305"/>
                </a:cubicBezTo>
                <a:cubicBezTo>
                  <a:pt x="8389046" y="3638399"/>
                  <a:pt x="8108007" y="3916971"/>
                  <a:pt x="7749156" y="3975903"/>
                </a:cubicBezTo>
                <a:lnTo>
                  <a:pt x="7749040" y="3977042"/>
                </a:lnTo>
                <a:cubicBezTo>
                  <a:pt x="7743729" y="3978045"/>
                  <a:pt x="7738400" y="3978986"/>
                  <a:pt x="7732823" y="3978570"/>
                </a:cubicBezTo>
                <a:cubicBezTo>
                  <a:pt x="7701651" y="3984080"/>
                  <a:pt x="7669771" y="3987038"/>
                  <a:pt x="7637396" y="3987561"/>
                </a:cubicBezTo>
                <a:lnTo>
                  <a:pt x="7620278" y="3989174"/>
                </a:lnTo>
                <a:lnTo>
                  <a:pt x="7620252" y="3988683"/>
                </a:lnTo>
                <a:lnTo>
                  <a:pt x="7619753" y="3988716"/>
                </a:lnTo>
                <a:cubicBezTo>
                  <a:pt x="7619187" y="3984944"/>
                  <a:pt x="7619160" y="3981158"/>
                  <a:pt x="7619160" y="3977366"/>
                </a:cubicBezTo>
                <a:cubicBezTo>
                  <a:pt x="7619160" y="3971728"/>
                  <a:pt x="7619219" y="3966104"/>
                  <a:pt x="7620531" y="3960518"/>
                </a:cubicBezTo>
                <a:cubicBezTo>
                  <a:pt x="7620488" y="3929436"/>
                  <a:pt x="7622938" y="3898794"/>
                  <a:pt x="7627995" y="3868787"/>
                </a:cubicBezTo>
                <a:lnTo>
                  <a:pt x="7628535" y="3862150"/>
                </a:lnTo>
                <a:cubicBezTo>
                  <a:pt x="7628704" y="3862145"/>
                  <a:pt x="7628873" y="3862140"/>
                  <a:pt x="7629040" y="3862087"/>
                </a:cubicBezTo>
                <a:cubicBezTo>
                  <a:pt x="7679317" y="3511992"/>
                  <a:pt x="7960356" y="3233421"/>
                  <a:pt x="8319206" y="3174489"/>
                </a:cubicBezTo>
                <a:lnTo>
                  <a:pt x="8319323" y="3173350"/>
                </a:lnTo>
                <a:cubicBezTo>
                  <a:pt x="8324632" y="3172348"/>
                  <a:pt x="8329960" y="3171407"/>
                  <a:pt x="8335536" y="3171823"/>
                </a:cubicBezTo>
                <a:cubicBezTo>
                  <a:pt x="8366719" y="3166310"/>
                  <a:pt x="8398612" y="3163352"/>
                  <a:pt x="8430998" y="3162829"/>
                </a:cubicBezTo>
                <a:close/>
                <a:moveTo>
                  <a:pt x="6769722" y="3161219"/>
                </a:moveTo>
                <a:lnTo>
                  <a:pt x="6786810" y="3162829"/>
                </a:lnTo>
                <a:cubicBezTo>
                  <a:pt x="6819195" y="3163352"/>
                  <a:pt x="6851088" y="3166310"/>
                  <a:pt x="6882271" y="3171823"/>
                </a:cubicBezTo>
                <a:cubicBezTo>
                  <a:pt x="6887847" y="3171407"/>
                  <a:pt x="6893175" y="3172348"/>
                  <a:pt x="6898484" y="3173350"/>
                </a:cubicBezTo>
                <a:lnTo>
                  <a:pt x="6898601" y="3174489"/>
                </a:lnTo>
                <a:cubicBezTo>
                  <a:pt x="7257451" y="3233421"/>
                  <a:pt x="7538490" y="3511992"/>
                  <a:pt x="7588766" y="3862087"/>
                </a:cubicBezTo>
                <a:cubicBezTo>
                  <a:pt x="7588934" y="3862140"/>
                  <a:pt x="7589103" y="3862145"/>
                  <a:pt x="7589272" y="3862150"/>
                </a:cubicBezTo>
                <a:lnTo>
                  <a:pt x="7589812" y="3868787"/>
                </a:lnTo>
                <a:cubicBezTo>
                  <a:pt x="7594869" y="3898794"/>
                  <a:pt x="7597319" y="3929436"/>
                  <a:pt x="7597276" y="3960518"/>
                </a:cubicBezTo>
                <a:cubicBezTo>
                  <a:pt x="7598588" y="3966104"/>
                  <a:pt x="7598647" y="3971728"/>
                  <a:pt x="7598647" y="3977366"/>
                </a:cubicBezTo>
                <a:cubicBezTo>
                  <a:pt x="7598647" y="3981158"/>
                  <a:pt x="7598620" y="3984944"/>
                  <a:pt x="7598054" y="3988716"/>
                </a:cubicBezTo>
                <a:lnTo>
                  <a:pt x="7597555" y="3988683"/>
                </a:lnTo>
                <a:lnTo>
                  <a:pt x="7597529" y="3989174"/>
                </a:lnTo>
                <a:lnTo>
                  <a:pt x="7580411" y="3987561"/>
                </a:lnTo>
                <a:cubicBezTo>
                  <a:pt x="7548036" y="3987038"/>
                  <a:pt x="7516156" y="3984080"/>
                  <a:pt x="7484984" y="3978570"/>
                </a:cubicBezTo>
                <a:cubicBezTo>
                  <a:pt x="7479407" y="3978986"/>
                  <a:pt x="7474078" y="3978045"/>
                  <a:pt x="7468767" y="3977042"/>
                </a:cubicBezTo>
                <a:lnTo>
                  <a:pt x="7468651" y="3975903"/>
                </a:lnTo>
                <a:cubicBezTo>
                  <a:pt x="7109800" y="3916971"/>
                  <a:pt x="6828761" y="3638399"/>
                  <a:pt x="6778486" y="3288305"/>
                </a:cubicBezTo>
                <a:cubicBezTo>
                  <a:pt x="6778318" y="3288253"/>
                  <a:pt x="6778150" y="3288248"/>
                  <a:pt x="6777980" y="3288243"/>
                </a:cubicBezTo>
                <a:lnTo>
                  <a:pt x="6777442" y="3281619"/>
                </a:lnTo>
                <a:cubicBezTo>
                  <a:pt x="6772383" y="3251607"/>
                  <a:pt x="6769933" y="3220958"/>
                  <a:pt x="6769975" y="3189869"/>
                </a:cubicBezTo>
                <a:cubicBezTo>
                  <a:pt x="6768663" y="3184286"/>
                  <a:pt x="6768604" y="3178663"/>
                  <a:pt x="6768604" y="3173027"/>
                </a:cubicBezTo>
                <a:lnTo>
                  <a:pt x="6769198" y="3161677"/>
                </a:lnTo>
                <a:lnTo>
                  <a:pt x="6769696" y="3161709"/>
                </a:lnTo>
                <a:close/>
                <a:moveTo>
                  <a:pt x="6755934" y="3161219"/>
                </a:moveTo>
                <a:lnTo>
                  <a:pt x="6755960" y="3161709"/>
                </a:lnTo>
                <a:lnTo>
                  <a:pt x="6756458" y="3161677"/>
                </a:lnTo>
                <a:lnTo>
                  <a:pt x="6757052" y="3173027"/>
                </a:lnTo>
                <a:cubicBezTo>
                  <a:pt x="6757052" y="3178663"/>
                  <a:pt x="6756994" y="3184286"/>
                  <a:pt x="6755682" y="3189869"/>
                </a:cubicBezTo>
                <a:cubicBezTo>
                  <a:pt x="6755724" y="3220958"/>
                  <a:pt x="6753273" y="3251607"/>
                  <a:pt x="6748215" y="3281619"/>
                </a:cubicBezTo>
                <a:lnTo>
                  <a:pt x="6747676" y="3288243"/>
                </a:lnTo>
                <a:cubicBezTo>
                  <a:pt x="6747507" y="3288248"/>
                  <a:pt x="6747338" y="3288253"/>
                  <a:pt x="6747171" y="3288305"/>
                </a:cubicBezTo>
                <a:cubicBezTo>
                  <a:pt x="6696895" y="3638399"/>
                  <a:pt x="6415856" y="3916971"/>
                  <a:pt x="6057005" y="3975903"/>
                </a:cubicBezTo>
                <a:lnTo>
                  <a:pt x="6056889" y="3977042"/>
                </a:lnTo>
                <a:cubicBezTo>
                  <a:pt x="6051578" y="3978045"/>
                  <a:pt x="6046249" y="3978986"/>
                  <a:pt x="6040672" y="3978570"/>
                </a:cubicBezTo>
                <a:cubicBezTo>
                  <a:pt x="6009500" y="3984080"/>
                  <a:pt x="5977620" y="3987038"/>
                  <a:pt x="5945246" y="3987561"/>
                </a:cubicBezTo>
                <a:lnTo>
                  <a:pt x="5928127" y="3989174"/>
                </a:lnTo>
                <a:lnTo>
                  <a:pt x="5928101" y="3988683"/>
                </a:lnTo>
                <a:lnTo>
                  <a:pt x="5927602" y="3988716"/>
                </a:lnTo>
                <a:cubicBezTo>
                  <a:pt x="5927036" y="3984944"/>
                  <a:pt x="5927009" y="3981158"/>
                  <a:pt x="5927009" y="3977366"/>
                </a:cubicBezTo>
                <a:cubicBezTo>
                  <a:pt x="5927009" y="3971728"/>
                  <a:pt x="5927068" y="3966104"/>
                  <a:pt x="5928380" y="3960518"/>
                </a:cubicBezTo>
                <a:cubicBezTo>
                  <a:pt x="5928338" y="3929436"/>
                  <a:pt x="5930787" y="3898794"/>
                  <a:pt x="5935844" y="3868787"/>
                </a:cubicBezTo>
                <a:lnTo>
                  <a:pt x="5936384" y="3862150"/>
                </a:lnTo>
                <a:cubicBezTo>
                  <a:pt x="5936553" y="3862145"/>
                  <a:pt x="5936722" y="3862140"/>
                  <a:pt x="5936890" y="3862087"/>
                </a:cubicBezTo>
                <a:cubicBezTo>
                  <a:pt x="5987166" y="3511992"/>
                  <a:pt x="6268205" y="3233421"/>
                  <a:pt x="6627056" y="3174489"/>
                </a:cubicBezTo>
                <a:lnTo>
                  <a:pt x="6627173" y="3173350"/>
                </a:lnTo>
                <a:cubicBezTo>
                  <a:pt x="6632481" y="3172348"/>
                  <a:pt x="6637809" y="3171407"/>
                  <a:pt x="6643385" y="3171823"/>
                </a:cubicBezTo>
                <a:cubicBezTo>
                  <a:pt x="6674569" y="3166310"/>
                  <a:pt x="6706461" y="3163352"/>
                  <a:pt x="6738847" y="3162829"/>
                </a:cubicBezTo>
                <a:close/>
                <a:moveTo>
                  <a:pt x="5077571" y="3161219"/>
                </a:moveTo>
                <a:lnTo>
                  <a:pt x="5094659" y="3162829"/>
                </a:lnTo>
                <a:cubicBezTo>
                  <a:pt x="5127044" y="3163352"/>
                  <a:pt x="5158937" y="3166310"/>
                  <a:pt x="5190120" y="3171823"/>
                </a:cubicBezTo>
                <a:cubicBezTo>
                  <a:pt x="5195696" y="3171407"/>
                  <a:pt x="5201024" y="3172348"/>
                  <a:pt x="5206334" y="3173350"/>
                </a:cubicBezTo>
                <a:lnTo>
                  <a:pt x="5206450" y="3174489"/>
                </a:lnTo>
                <a:cubicBezTo>
                  <a:pt x="5565300" y="3233421"/>
                  <a:pt x="5846339" y="3511992"/>
                  <a:pt x="5896616" y="3862087"/>
                </a:cubicBezTo>
                <a:cubicBezTo>
                  <a:pt x="5896783" y="3862140"/>
                  <a:pt x="5896953" y="3862145"/>
                  <a:pt x="5897121" y="3862150"/>
                </a:cubicBezTo>
                <a:lnTo>
                  <a:pt x="5897662" y="3868787"/>
                </a:lnTo>
                <a:cubicBezTo>
                  <a:pt x="5902718" y="3898794"/>
                  <a:pt x="5905168" y="3929436"/>
                  <a:pt x="5905126" y="3960518"/>
                </a:cubicBezTo>
                <a:cubicBezTo>
                  <a:pt x="5906438" y="3966104"/>
                  <a:pt x="5906496" y="3971728"/>
                  <a:pt x="5906496" y="3977366"/>
                </a:cubicBezTo>
                <a:cubicBezTo>
                  <a:pt x="5906496" y="3981158"/>
                  <a:pt x="5906469" y="3984944"/>
                  <a:pt x="5905903" y="3988716"/>
                </a:cubicBezTo>
                <a:lnTo>
                  <a:pt x="5905404" y="3988683"/>
                </a:lnTo>
                <a:lnTo>
                  <a:pt x="5905378" y="3989174"/>
                </a:lnTo>
                <a:lnTo>
                  <a:pt x="5888260" y="3987561"/>
                </a:lnTo>
                <a:cubicBezTo>
                  <a:pt x="5855886" y="3987038"/>
                  <a:pt x="5824005" y="3984080"/>
                  <a:pt x="5792833" y="3978570"/>
                </a:cubicBezTo>
                <a:cubicBezTo>
                  <a:pt x="5787256" y="3978986"/>
                  <a:pt x="5781927" y="3978045"/>
                  <a:pt x="5776617" y="3977042"/>
                </a:cubicBezTo>
                <a:lnTo>
                  <a:pt x="5776501" y="3975903"/>
                </a:lnTo>
                <a:cubicBezTo>
                  <a:pt x="5417649" y="3916971"/>
                  <a:pt x="5136610" y="3638399"/>
                  <a:pt x="5086335" y="3288305"/>
                </a:cubicBezTo>
                <a:cubicBezTo>
                  <a:pt x="5086167" y="3288253"/>
                  <a:pt x="5085999" y="3288248"/>
                  <a:pt x="5085830" y="3288243"/>
                </a:cubicBezTo>
                <a:lnTo>
                  <a:pt x="5085291" y="3281619"/>
                </a:lnTo>
                <a:cubicBezTo>
                  <a:pt x="5080233" y="3251607"/>
                  <a:pt x="5077782" y="3220958"/>
                  <a:pt x="5077824" y="3189869"/>
                </a:cubicBezTo>
                <a:cubicBezTo>
                  <a:pt x="5076512" y="3184286"/>
                  <a:pt x="5076453" y="3178663"/>
                  <a:pt x="5076453" y="3173027"/>
                </a:cubicBezTo>
                <a:lnTo>
                  <a:pt x="5077047" y="3161677"/>
                </a:lnTo>
                <a:lnTo>
                  <a:pt x="5077545" y="3161709"/>
                </a:lnTo>
                <a:close/>
                <a:moveTo>
                  <a:pt x="5063783" y="3161219"/>
                </a:moveTo>
                <a:lnTo>
                  <a:pt x="5063809" y="3161709"/>
                </a:lnTo>
                <a:lnTo>
                  <a:pt x="5064307" y="3161677"/>
                </a:lnTo>
                <a:lnTo>
                  <a:pt x="5064902" y="3173027"/>
                </a:lnTo>
                <a:cubicBezTo>
                  <a:pt x="5064902" y="3178663"/>
                  <a:pt x="5064842" y="3184286"/>
                  <a:pt x="5063530" y="3189869"/>
                </a:cubicBezTo>
                <a:cubicBezTo>
                  <a:pt x="5063572" y="3220958"/>
                  <a:pt x="5061122" y="3251607"/>
                  <a:pt x="5056063" y="3281619"/>
                </a:cubicBezTo>
                <a:lnTo>
                  <a:pt x="5055525" y="3288243"/>
                </a:lnTo>
                <a:cubicBezTo>
                  <a:pt x="5055355" y="3288248"/>
                  <a:pt x="5055187" y="3288253"/>
                  <a:pt x="5055019" y="3288305"/>
                </a:cubicBezTo>
                <a:cubicBezTo>
                  <a:pt x="5004744" y="3638399"/>
                  <a:pt x="4723705" y="3916971"/>
                  <a:pt x="4364853" y="3975903"/>
                </a:cubicBezTo>
                <a:lnTo>
                  <a:pt x="4364737" y="3977042"/>
                </a:lnTo>
                <a:cubicBezTo>
                  <a:pt x="4359427" y="3978045"/>
                  <a:pt x="4354098" y="3978986"/>
                  <a:pt x="4348521" y="3978570"/>
                </a:cubicBezTo>
                <a:cubicBezTo>
                  <a:pt x="4317350" y="3984080"/>
                  <a:pt x="4285468" y="3987038"/>
                  <a:pt x="4253094" y="3987561"/>
                </a:cubicBezTo>
                <a:lnTo>
                  <a:pt x="4235976" y="3989174"/>
                </a:lnTo>
                <a:lnTo>
                  <a:pt x="4235950" y="3988683"/>
                </a:lnTo>
                <a:lnTo>
                  <a:pt x="4235451" y="3988716"/>
                </a:lnTo>
                <a:cubicBezTo>
                  <a:pt x="4234885" y="3984944"/>
                  <a:pt x="4234858" y="3981158"/>
                  <a:pt x="4234858" y="3977366"/>
                </a:cubicBezTo>
                <a:cubicBezTo>
                  <a:pt x="4234858" y="3971728"/>
                  <a:pt x="4234916" y="3966104"/>
                  <a:pt x="4236228" y="3960518"/>
                </a:cubicBezTo>
                <a:cubicBezTo>
                  <a:pt x="4236186" y="3929436"/>
                  <a:pt x="4238636" y="3898794"/>
                  <a:pt x="4243692" y="3868787"/>
                </a:cubicBezTo>
                <a:lnTo>
                  <a:pt x="4244233" y="3862150"/>
                </a:lnTo>
                <a:cubicBezTo>
                  <a:pt x="4244401" y="3862145"/>
                  <a:pt x="4244571" y="3862140"/>
                  <a:pt x="4244738" y="3862087"/>
                </a:cubicBezTo>
                <a:cubicBezTo>
                  <a:pt x="4295015" y="3511992"/>
                  <a:pt x="4576054" y="3233421"/>
                  <a:pt x="4934904" y="3174489"/>
                </a:cubicBezTo>
                <a:lnTo>
                  <a:pt x="4935021" y="3173350"/>
                </a:lnTo>
                <a:cubicBezTo>
                  <a:pt x="4940330" y="3172348"/>
                  <a:pt x="4945658" y="3171407"/>
                  <a:pt x="4951234" y="3171823"/>
                </a:cubicBezTo>
                <a:cubicBezTo>
                  <a:pt x="4982417" y="3166310"/>
                  <a:pt x="5014310" y="3163352"/>
                  <a:pt x="5046695" y="3162829"/>
                </a:cubicBezTo>
                <a:close/>
                <a:moveTo>
                  <a:pt x="3385420" y="3161219"/>
                </a:moveTo>
                <a:lnTo>
                  <a:pt x="3402507" y="3162829"/>
                </a:lnTo>
                <a:cubicBezTo>
                  <a:pt x="3434893" y="3163352"/>
                  <a:pt x="3466785" y="3166310"/>
                  <a:pt x="3497969" y="3171823"/>
                </a:cubicBezTo>
                <a:cubicBezTo>
                  <a:pt x="3503545" y="3171407"/>
                  <a:pt x="3508873" y="3172348"/>
                  <a:pt x="3514181" y="3173350"/>
                </a:cubicBezTo>
                <a:lnTo>
                  <a:pt x="3514298" y="3174489"/>
                </a:lnTo>
                <a:cubicBezTo>
                  <a:pt x="3873149" y="3233421"/>
                  <a:pt x="4154188" y="3511992"/>
                  <a:pt x="4204464" y="3862087"/>
                </a:cubicBezTo>
                <a:cubicBezTo>
                  <a:pt x="4204632" y="3862140"/>
                  <a:pt x="4204801" y="3862145"/>
                  <a:pt x="4204970" y="3862150"/>
                </a:cubicBezTo>
                <a:lnTo>
                  <a:pt x="4205510" y="3868787"/>
                </a:lnTo>
                <a:cubicBezTo>
                  <a:pt x="4210567" y="3898794"/>
                  <a:pt x="4213016" y="3929436"/>
                  <a:pt x="4212974" y="3960518"/>
                </a:cubicBezTo>
                <a:cubicBezTo>
                  <a:pt x="4214286" y="3966104"/>
                  <a:pt x="4214345" y="3971728"/>
                  <a:pt x="4214345" y="3977366"/>
                </a:cubicBezTo>
                <a:cubicBezTo>
                  <a:pt x="4214345" y="3981158"/>
                  <a:pt x="4214318" y="3984944"/>
                  <a:pt x="4213752" y="3988716"/>
                </a:cubicBezTo>
                <a:lnTo>
                  <a:pt x="4213253" y="3988683"/>
                </a:lnTo>
                <a:lnTo>
                  <a:pt x="4213227" y="3989174"/>
                </a:lnTo>
                <a:lnTo>
                  <a:pt x="4196108" y="3987561"/>
                </a:lnTo>
                <a:cubicBezTo>
                  <a:pt x="4163734" y="3987038"/>
                  <a:pt x="4131854" y="3984080"/>
                  <a:pt x="4100682" y="3978570"/>
                </a:cubicBezTo>
                <a:cubicBezTo>
                  <a:pt x="4095105" y="3978986"/>
                  <a:pt x="4089776" y="3978045"/>
                  <a:pt x="4084465" y="3977042"/>
                </a:cubicBezTo>
                <a:lnTo>
                  <a:pt x="4084349" y="3975903"/>
                </a:lnTo>
                <a:cubicBezTo>
                  <a:pt x="3725498" y="3916971"/>
                  <a:pt x="3444459" y="3638399"/>
                  <a:pt x="3394183" y="3288305"/>
                </a:cubicBezTo>
                <a:cubicBezTo>
                  <a:pt x="3394016" y="3288253"/>
                  <a:pt x="3393847" y="3288248"/>
                  <a:pt x="3393678" y="3288243"/>
                </a:cubicBezTo>
                <a:lnTo>
                  <a:pt x="3393139" y="3281619"/>
                </a:lnTo>
                <a:cubicBezTo>
                  <a:pt x="3388081" y="3251607"/>
                  <a:pt x="3385630" y="3220958"/>
                  <a:pt x="3385672" y="3189869"/>
                </a:cubicBezTo>
                <a:cubicBezTo>
                  <a:pt x="3384360" y="3184286"/>
                  <a:pt x="3384302" y="3178663"/>
                  <a:pt x="3384302" y="3173027"/>
                </a:cubicBezTo>
                <a:lnTo>
                  <a:pt x="3384896" y="3161677"/>
                </a:lnTo>
                <a:lnTo>
                  <a:pt x="3385394" y="3161709"/>
                </a:lnTo>
                <a:close/>
                <a:moveTo>
                  <a:pt x="3371632" y="3161219"/>
                </a:moveTo>
                <a:lnTo>
                  <a:pt x="3371658" y="3161709"/>
                </a:lnTo>
                <a:lnTo>
                  <a:pt x="3372156" y="3161677"/>
                </a:lnTo>
                <a:lnTo>
                  <a:pt x="3372750" y="3173027"/>
                </a:lnTo>
                <a:cubicBezTo>
                  <a:pt x="3372750" y="3178663"/>
                  <a:pt x="3372691" y="3184286"/>
                  <a:pt x="3371379" y="3189869"/>
                </a:cubicBezTo>
                <a:cubicBezTo>
                  <a:pt x="3371421" y="3220958"/>
                  <a:pt x="3368971" y="3251607"/>
                  <a:pt x="3363912" y="3281619"/>
                </a:cubicBezTo>
                <a:lnTo>
                  <a:pt x="3363374" y="3288243"/>
                </a:lnTo>
                <a:cubicBezTo>
                  <a:pt x="3363204" y="3288248"/>
                  <a:pt x="3363036" y="3288253"/>
                  <a:pt x="3362868" y="3288305"/>
                </a:cubicBezTo>
                <a:cubicBezTo>
                  <a:pt x="3312593" y="3638399"/>
                  <a:pt x="3031554" y="3916971"/>
                  <a:pt x="2672703" y="3975903"/>
                </a:cubicBezTo>
                <a:lnTo>
                  <a:pt x="2672586" y="3977042"/>
                </a:lnTo>
                <a:cubicBezTo>
                  <a:pt x="2667276" y="3978045"/>
                  <a:pt x="2661947" y="3978986"/>
                  <a:pt x="2656370" y="3978570"/>
                </a:cubicBezTo>
                <a:cubicBezTo>
                  <a:pt x="2625198" y="3984080"/>
                  <a:pt x="2593318" y="3987038"/>
                  <a:pt x="2560943" y="3987561"/>
                </a:cubicBezTo>
                <a:lnTo>
                  <a:pt x="2543825" y="3989174"/>
                </a:lnTo>
                <a:lnTo>
                  <a:pt x="2543799" y="3988683"/>
                </a:lnTo>
                <a:lnTo>
                  <a:pt x="2543300" y="3988716"/>
                </a:lnTo>
                <a:cubicBezTo>
                  <a:pt x="2542734" y="3984944"/>
                  <a:pt x="2542707" y="3981158"/>
                  <a:pt x="2542707" y="3977366"/>
                </a:cubicBezTo>
                <a:cubicBezTo>
                  <a:pt x="2542707" y="3971728"/>
                  <a:pt x="2542765" y="3966104"/>
                  <a:pt x="2544077" y="3960518"/>
                </a:cubicBezTo>
                <a:cubicBezTo>
                  <a:pt x="2544035" y="3929436"/>
                  <a:pt x="2546485" y="3898794"/>
                  <a:pt x="2551541" y="3868787"/>
                </a:cubicBezTo>
                <a:lnTo>
                  <a:pt x="2552082" y="3862150"/>
                </a:lnTo>
                <a:cubicBezTo>
                  <a:pt x="2552250" y="3862145"/>
                  <a:pt x="2552420" y="3862140"/>
                  <a:pt x="2552587" y="3862087"/>
                </a:cubicBezTo>
                <a:cubicBezTo>
                  <a:pt x="2602864" y="3511992"/>
                  <a:pt x="2883903" y="3233421"/>
                  <a:pt x="3242753" y="3174489"/>
                </a:cubicBezTo>
                <a:lnTo>
                  <a:pt x="3242870" y="3173350"/>
                </a:lnTo>
                <a:cubicBezTo>
                  <a:pt x="3248179" y="3172348"/>
                  <a:pt x="3253507" y="3171407"/>
                  <a:pt x="3259083" y="3171823"/>
                </a:cubicBezTo>
                <a:cubicBezTo>
                  <a:pt x="3290266" y="3166310"/>
                  <a:pt x="3322159" y="3163352"/>
                  <a:pt x="3354544" y="3162829"/>
                </a:cubicBezTo>
                <a:close/>
                <a:moveTo>
                  <a:pt x="1693269" y="3161219"/>
                </a:moveTo>
                <a:lnTo>
                  <a:pt x="1710356" y="3162829"/>
                </a:lnTo>
                <a:cubicBezTo>
                  <a:pt x="1742742" y="3163352"/>
                  <a:pt x="1774634" y="3166310"/>
                  <a:pt x="1805818" y="3171823"/>
                </a:cubicBezTo>
                <a:cubicBezTo>
                  <a:pt x="1811394" y="3171407"/>
                  <a:pt x="1816722" y="3172348"/>
                  <a:pt x="1822030" y="3173350"/>
                </a:cubicBezTo>
                <a:lnTo>
                  <a:pt x="1822148" y="3174489"/>
                </a:lnTo>
                <a:cubicBezTo>
                  <a:pt x="2180998" y="3233421"/>
                  <a:pt x="2462037" y="3511992"/>
                  <a:pt x="2512313" y="3862087"/>
                </a:cubicBezTo>
                <a:cubicBezTo>
                  <a:pt x="2512481" y="3862140"/>
                  <a:pt x="2512650" y="3862145"/>
                  <a:pt x="2512819" y="3862150"/>
                </a:cubicBezTo>
                <a:lnTo>
                  <a:pt x="2513359" y="3868787"/>
                </a:lnTo>
                <a:cubicBezTo>
                  <a:pt x="2518416" y="3898794"/>
                  <a:pt x="2520865" y="3929436"/>
                  <a:pt x="2520823" y="3960518"/>
                </a:cubicBezTo>
                <a:cubicBezTo>
                  <a:pt x="2522135" y="3966104"/>
                  <a:pt x="2522194" y="3971728"/>
                  <a:pt x="2522194" y="3977366"/>
                </a:cubicBezTo>
                <a:cubicBezTo>
                  <a:pt x="2522194" y="3981158"/>
                  <a:pt x="2522167" y="3984944"/>
                  <a:pt x="2521601" y="3988716"/>
                </a:cubicBezTo>
                <a:lnTo>
                  <a:pt x="2521102" y="3988683"/>
                </a:lnTo>
                <a:lnTo>
                  <a:pt x="2521076" y="3989174"/>
                </a:lnTo>
                <a:lnTo>
                  <a:pt x="2503957" y="3987561"/>
                </a:lnTo>
                <a:cubicBezTo>
                  <a:pt x="2471583" y="3987038"/>
                  <a:pt x="2439703" y="3984080"/>
                  <a:pt x="2408531" y="3978570"/>
                </a:cubicBezTo>
                <a:cubicBezTo>
                  <a:pt x="2402954" y="3978986"/>
                  <a:pt x="2397625" y="3978045"/>
                  <a:pt x="2392314" y="3977042"/>
                </a:cubicBezTo>
                <a:lnTo>
                  <a:pt x="2392198" y="3975903"/>
                </a:lnTo>
                <a:cubicBezTo>
                  <a:pt x="2033347" y="3916971"/>
                  <a:pt x="1752308" y="3638399"/>
                  <a:pt x="1702032" y="3288305"/>
                </a:cubicBezTo>
                <a:cubicBezTo>
                  <a:pt x="1701865" y="3288253"/>
                  <a:pt x="1701696" y="3288248"/>
                  <a:pt x="1701527" y="3288243"/>
                </a:cubicBezTo>
                <a:lnTo>
                  <a:pt x="1700989" y="3281619"/>
                </a:lnTo>
                <a:cubicBezTo>
                  <a:pt x="1695930" y="3251607"/>
                  <a:pt x="1693479" y="3220958"/>
                  <a:pt x="1693521" y="3189869"/>
                </a:cubicBezTo>
                <a:cubicBezTo>
                  <a:pt x="1692209" y="3184286"/>
                  <a:pt x="1692151" y="3178663"/>
                  <a:pt x="1692151" y="3173027"/>
                </a:cubicBezTo>
                <a:lnTo>
                  <a:pt x="1692745" y="3161677"/>
                </a:lnTo>
                <a:lnTo>
                  <a:pt x="1693243" y="3161709"/>
                </a:lnTo>
                <a:close/>
                <a:moveTo>
                  <a:pt x="1679481" y="3161219"/>
                </a:moveTo>
                <a:lnTo>
                  <a:pt x="1679507" y="3161709"/>
                </a:lnTo>
                <a:lnTo>
                  <a:pt x="1680005" y="3161677"/>
                </a:lnTo>
                <a:lnTo>
                  <a:pt x="1680599" y="3173027"/>
                </a:lnTo>
                <a:cubicBezTo>
                  <a:pt x="1680599" y="3178663"/>
                  <a:pt x="1680540" y="3184286"/>
                  <a:pt x="1679228" y="3189869"/>
                </a:cubicBezTo>
                <a:cubicBezTo>
                  <a:pt x="1679270" y="3220958"/>
                  <a:pt x="1676820" y="3251607"/>
                  <a:pt x="1671761" y="3281619"/>
                </a:cubicBezTo>
                <a:lnTo>
                  <a:pt x="1671223" y="3288243"/>
                </a:lnTo>
                <a:cubicBezTo>
                  <a:pt x="1671053" y="3288248"/>
                  <a:pt x="1670885" y="3288253"/>
                  <a:pt x="1670717" y="3288305"/>
                </a:cubicBezTo>
                <a:cubicBezTo>
                  <a:pt x="1620442" y="3638399"/>
                  <a:pt x="1339403" y="3916971"/>
                  <a:pt x="980552" y="3975903"/>
                </a:cubicBezTo>
                <a:lnTo>
                  <a:pt x="980435" y="3977042"/>
                </a:lnTo>
                <a:cubicBezTo>
                  <a:pt x="975125" y="3978045"/>
                  <a:pt x="969796" y="3978986"/>
                  <a:pt x="964219" y="3978570"/>
                </a:cubicBezTo>
                <a:cubicBezTo>
                  <a:pt x="933047" y="3984080"/>
                  <a:pt x="901167" y="3987038"/>
                  <a:pt x="868792" y="3987561"/>
                </a:cubicBezTo>
                <a:lnTo>
                  <a:pt x="851674" y="3989174"/>
                </a:lnTo>
                <a:lnTo>
                  <a:pt x="851648" y="3988683"/>
                </a:lnTo>
                <a:lnTo>
                  <a:pt x="851149" y="3988716"/>
                </a:lnTo>
                <a:cubicBezTo>
                  <a:pt x="850583" y="3984944"/>
                  <a:pt x="850556" y="3981158"/>
                  <a:pt x="850556" y="3977366"/>
                </a:cubicBezTo>
                <a:cubicBezTo>
                  <a:pt x="850556" y="3971728"/>
                  <a:pt x="850614" y="3966104"/>
                  <a:pt x="851926" y="3960518"/>
                </a:cubicBezTo>
                <a:cubicBezTo>
                  <a:pt x="851884" y="3929436"/>
                  <a:pt x="854334" y="3898794"/>
                  <a:pt x="859390" y="3868787"/>
                </a:cubicBezTo>
                <a:lnTo>
                  <a:pt x="859931" y="3862150"/>
                </a:lnTo>
                <a:cubicBezTo>
                  <a:pt x="860099" y="3862145"/>
                  <a:pt x="860269" y="3862140"/>
                  <a:pt x="860436" y="3862087"/>
                </a:cubicBezTo>
                <a:cubicBezTo>
                  <a:pt x="910713" y="3511992"/>
                  <a:pt x="1191752" y="3233421"/>
                  <a:pt x="1550602" y="3174489"/>
                </a:cubicBezTo>
                <a:lnTo>
                  <a:pt x="1550719" y="3173350"/>
                </a:lnTo>
                <a:cubicBezTo>
                  <a:pt x="1556028" y="3172348"/>
                  <a:pt x="1561356" y="3171407"/>
                  <a:pt x="1566932" y="3171823"/>
                </a:cubicBezTo>
                <a:cubicBezTo>
                  <a:pt x="1598115" y="3166310"/>
                  <a:pt x="1630008" y="3163352"/>
                  <a:pt x="1662393" y="3162829"/>
                </a:cubicBezTo>
                <a:close/>
                <a:moveTo>
                  <a:pt x="1118" y="3161219"/>
                </a:moveTo>
                <a:lnTo>
                  <a:pt x="18205" y="3162829"/>
                </a:lnTo>
                <a:cubicBezTo>
                  <a:pt x="50591" y="3163352"/>
                  <a:pt x="82483" y="3166310"/>
                  <a:pt x="113667" y="3171823"/>
                </a:cubicBezTo>
                <a:cubicBezTo>
                  <a:pt x="119243" y="3171407"/>
                  <a:pt x="124571" y="3172348"/>
                  <a:pt x="129879" y="3173350"/>
                </a:cubicBezTo>
                <a:lnTo>
                  <a:pt x="129997" y="3174489"/>
                </a:lnTo>
                <a:cubicBezTo>
                  <a:pt x="488847" y="3233421"/>
                  <a:pt x="769886" y="3511992"/>
                  <a:pt x="820162" y="3862087"/>
                </a:cubicBezTo>
                <a:cubicBezTo>
                  <a:pt x="820330" y="3862140"/>
                  <a:pt x="820499" y="3862145"/>
                  <a:pt x="820668" y="3862150"/>
                </a:cubicBezTo>
                <a:lnTo>
                  <a:pt x="821208" y="3868787"/>
                </a:lnTo>
                <a:cubicBezTo>
                  <a:pt x="826265" y="3898794"/>
                  <a:pt x="828714" y="3929436"/>
                  <a:pt x="828672" y="3960518"/>
                </a:cubicBezTo>
                <a:cubicBezTo>
                  <a:pt x="829984" y="3966104"/>
                  <a:pt x="830043" y="3971728"/>
                  <a:pt x="830043" y="3977366"/>
                </a:cubicBezTo>
                <a:cubicBezTo>
                  <a:pt x="830043" y="3981158"/>
                  <a:pt x="830016" y="3984944"/>
                  <a:pt x="829450" y="3988716"/>
                </a:cubicBezTo>
                <a:lnTo>
                  <a:pt x="828951" y="3988683"/>
                </a:lnTo>
                <a:lnTo>
                  <a:pt x="828925" y="3989174"/>
                </a:lnTo>
                <a:lnTo>
                  <a:pt x="811806" y="3987561"/>
                </a:lnTo>
                <a:cubicBezTo>
                  <a:pt x="779432" y="3987038"/>
                  <a:pt x="747552" y="3984080"/>
                  <a:pt x="716380" y="3978570"/>
                </a:cubicBezTo>
                <a:cubicBezTo>
                  <a:pt x="710803" y="3978986"/>
                  <a:pt x="705474" y="3978045"/>
                  <a:pt x="700163" y="3977042"/>
                </a:cubicBezTo>
                <a:lnTo>
                  <a:pt x="700047" y="3975903"/>
                </a:lnTo>
                <a:cubicBezTo>
                  <a:pt x="341196" y="3916971"/>
                  <a:pt x="60157" y="3638399"/>
                  <a:pt x="9881" y="3288305"/>
                </a:cubicBezTo>
                <a:cubicBezTo>
                  <a:pt x="9714" y="3288253"/>
                  <a:pt x="9545" y="3288248"/>
                  <a:pt x="9376" y="3288243"/>
                </a:cubicBezTo>
                <a:lnTo>
                  <a:pt x="8837" y="3281619"/>
                </a:lnTo>
                <a:cubicBezTo>
                  <a:pt x="3779" y="3251607"/>
                  <a:pt x="1328" y="3220958"/>
                  <a:pt x="1370" y="3189869"/>
                </a:cubicBezTo>
                <a:cubicBezTo>
                  <a:pt x="58" y="3184286"/>
                  <a:pt x="0" y="3178663"/>
                  <a:pt x="0" y="3173027"/>
                </a:cubicBezTo>
                <a:lnTo>
                  <a:pt x="594" y="3161677"/>
                </a:lnTo>
                <a:lnTo>
                  <a:pt x="1092" y="3161709"/>
                </a:lnTo>
                <a:close/>
                <a:moveTo>
                  <a:pt x="7762529" y="2447425"/>
                </a:moveTo>
                <a:cubicBezTo>
                  <a:pt x="7815805" y="2718331"/>
                  <a:pt x="8030648" y="2933128"/>
                  <a:pt x="8305838" y="2992271"/>
                </a:cubicBezTo>
                <a:cubicBezTo>
                  <a:pt x="8252563" y="2721365"/>
                  <a:pt x="8037719" y="2506568"/>
                  <a:pt x="7762529" y="2447425"/>
                </a:cubicBezTo>
                <a:close/>
                <a:moveTo>
                  <a:pt x="7455280" y="2447425"/>
                </a:moveTo>
                <a:cubicBezTo>
                  <a:pt x="7180090" y="2506568"/>
                  <a:pt x="6965246" y="2721365"/>
                  <a:pt x="6911971" y="2992271"/>
                </a:cubicBezTo>
                <a:cubicBezTo>
                  <a:pt x="7187161" y="2933128"/>
                  <a:pt x="7402004" y="2718331"/>
                  <a:pt x="7455280" y="2447425"/>
                </a:cubicBezTo>
                <a:close/>
                <a:moveTo>
                  <a:pt x="6070378" y="2447425"/>
                </a:moveTo>
                <a:cubicBezTo>
                  <a:pt x="6123654" y="2718331"/>
                  <a:pt x="6338497" y="2933128"/>
                  <a:pt x="6613687" y="2992271"/>
                </a:cubicBezTo>
                <a:cubicBezTo>
                  <a:pt x="6560412" y="2721365"/>
                  <a:pt x="6345568" y="2506568"/>
                  <a:pt x="6070378" y="2447425"/>
                </a:cubicBezTo>
                <a:close/>
                <a:moveTo>
                  <a:pt x="5763129" y="2447425"/>
                </a:moveTo>
                <a:cubicBezTo>
                  <a:pt x="5487939" y="2506568"/>
                  <a:pt x="5273095" y="2721365"/>
                  <a:pt x="5219820" y="2992271"/>
                </a:cubicBezTo>
                <a:cubicBezTo>
                  <a:pt x="5495010" y="2933128"/>
                  <a:pt x="5709853" y="2718331"/>
                  <a:pt x="5763129" y="2447425"/>
                </a:cubicBezTo>
                <a:close/>
                <a:moveTo>
                  <a:pt x="4378227" y="2447425"/>
                </a:moveTo>
                <a:cubicBezTo>
                  <a:pt x="4431503" y="2718331"/>
                  <a:pt x="4646346" y="2933128"/>
                  <a:pt x="4921536" y="2992271"/>
                </a:cubicBezTo>
                <a:cubicBezTo>
                  <a:pt x="4868261" y="2721365"/>
                  <a:pt x="4653417" y="2506568"/>
                  <a:pt x="4378227" y="2447425"/>
                </a:cubicBezTo>
                <a:close/>
                <a:moveTo>
                  <a:pt x="4070978" y="2447425"/>
                </a:moveTo>
                <a:cubicBezTo>
                  <a:pt x="3795788" y="2506568"/>
                  <a:pt x="3580944" y="2721365"/>
                  <a:pt x="3527669" y="2992271"/>
                </a:cubicBezTo>
                <a:cubicBezTo>
                  <a:pt x="3802859" y="2933128"/>
                  <a:pt x="4017702" y="2718331"/>
                  <a:pt x="4070978" y="2447425"/>
                </a:cubicBezTo>
                <a:close/>
                <a:moveTo>
                  <a:pt x="2686076" y="2447425"/>
                </a:moveTo>
                <a:cubicBezTo>
                  <a:pt x="2739352" y="2718331"/>
                  <a:pt x="2954195" y="2933128"/>
                  <a:pt x="3229385" y="2992271"/>
                </a:cubicBezTo>
                <a:cubicBezTo>
                  <a:pt x="3176110" y="2721365"/>
                  <a:pt x="2961266" y="2506568"/>
                  <a:pt x="2686076" y="2447425"/>
                </a:cubicBezTo>
                <a:close/>
                <a:moveTo>
                  <a:pt x="2378827" y="2447425"/>
                </a:moveTo>
                <a:cubicBezTo>
                  <a:pt x="2103637" y="2506568"/>
                  <a:pt x="1888793" y="2721365"/>
                  <a:pt x="1835518" y="2992271"/>
                </a:cubicBezTo>
                <a:cubicBezTo>
                  <a:pt x="2110708" y="2933128"/>
                  <a:pt x="2325551" y="2718331"/>
                  <a:pt x="2378827" y="2447425"/>
                </a:cubicBezTo>
                <a:close/>
                <a:moveTo>
                  <a:pt x="993925" y="2447425"/>
                </a:moveTo>
                <a:cubicBezTo>
                  <a:pt x="1047201" y="2718331"/>
                  <a:pt x="1262044" y="2933128"/>
                  <a:pt x="1537234" y="2992271"/>
                </a:cubicBezTo>
                <a:cubicBezTo>
                  <a:pt x="1483959" y="2721365"/>
                  <a:pt x="1269115" y="2506568"/>
                  <a:pt x="993925" y="2447425"/>
                </a:cubicBezTo>
                <a:close/>
                <a:moveTo>
                  <a:pt x="686676" y="2447425"/>
                </a:moveTo>
                <a:cubicBezTo>
                  <a:pt x="411486" y="2506568"/>
                  <a:pt x="196642" y="2721365"/>
                  <a:pt x="143367" y="2992271"/>
                </a:cubicBezTo>
                <a:cubicBezTo>
                  <a:pt x="418557" y="2933128"/>
                  <a:pt x="633400" y="2718331"/>
                  <a:pt x="686676" y="2447425"/>
                </a:cubicBezTo>
                <a:close/>
                <a:moveTo>
                  <a:pt x="9139239" y="2321311"/>
                </a:moveTo>
                <a:lnTo>
                  <a:pt x="9139239" y="2449820"/>
                </a:lnTo>
                <a:lnTo>
                  <a:pt x="9047261" y="2476706"/>
                </a:lnTo>
                <a:cubicBezTo>
                  <a:pt x="8821055" y="2561144"/>
                  <a:pt x="8650738" y="2755228"/>
                  <a:pt x="8604122" y="2992271"/>
                </a:cubicBezTo>
                <a:cubicBezTo>
                  <a:pt x="8844913" y="2940521"/>
                  <a:pt x="9039501" y="2769598"/>
                  <a:pt x="9120077" y="2546190"/>
                </a:cubicBezTo>
                <a:lnTo>
                  <a:pt x="9139239" y="2477003"/>
                </a:lnTo>
                <a:lnTo>
                  <a:pt x="9139239" y="2782562"/>
                </a:lnTo>
                <a:lnTo>
                  <a:pt x="9135069" y="2789374"/>
                </a:lnTo>
                <a:cubicBezTo>
                  <a:pt x="9008919" y="2963003"/>
                  <a:pt x="8815033" y="3086603"/>
                  <a:pt x="8590751" y="3123727"/>
                </a:cubicBezTo>
                <a:lnTo>
                  <a:pt x="8590635" y="3124875"/>
                </a:lnTo>
                <a:cubicBezTo>
                  <a:pt x="8585324" y="3125886"/>
                  <a:pt x="8579995" y="3126834"/>
                  <a:pt x="8574418" y="3126415"/>
                </a:cubicBezTo>
                <a:cubicBezTo>
                  <a:pt x="8543246" y="3131969"/>
                  <a:pt x="8511366" y="3134950"/>
                  <a:pt x="8478991" y="3135477"/>
                </a:cubicBezTo>
                <a:lnTo>
                  <a:pt x="8461873" y="3137103"/>
                </a:lnTo>
                <a:lnTo>
                  <a:pt x="8461847" y="3136608"/>
                </a:lnTo>
                <a:lnTo>
                  <a:pt x="8461348" y="3136641"/>
                </a:lnTo>
                <a:cubicBezTo>
                  <a:pt x="8460782" y="3132839"/>
                  <a:pt x="8460755" y="3129023"/>
                  <a:pt x="8460755" y="3125201"/>
                </a:cubicBezTo>
                <a:cubicBezTo>
                  <a:pt x="8460755" y="3119519"/>
                  <a:pt x="8460814" y="3113850"/>
                  <a:pt x="8462126" y="3108220"/>
                </a:cubicBezTo>
                <a:cubicBezTo>
                  <a:pt x="8462083" y="3076892"/>
                  <a:pt x="8464533" y="3046007"/>
                  <a:pt x="8469590" y="3015763"/>
                </a:cubicBezTo>
                <a:lnTo>
                  <a:pt x="8470130" y="3009073"/>
                </a:lnTo>
                <a:cubicBezTo>
                  <a:pt x="8470299" y="3009068"/>
                  <a:pt x="8470468" y="3009063"/>
                  <a:pt x="8470636" y="3009010"/>
                </a:cubicBezTo>
                <a:cubicBezTo>
                  <a:pt x="8514628" y="2700252"/>
                  <a:pt x="8735297" y="2446688"/>
                  <a:pt x="9030178" y="2348329"/>
                </a:cubicBezTo>
                <a:close/>
                <a:moveTo>
                  <a:pt x="7620280" y="2302594"/>
                </a:moveTo>
                <a:lnTo>
                  <a:pt x="7637367" y="2304217"/>
                </a:lnTo>
                <a:cubicBezTo>
                  <a:pt x="7669753" y="2304744"/>
                  <a:pt x="7701646" y="2307725"/>
                  <a:pt x="7732829" y="2313282"/>
                </a:cubicBezTo>
                <a:cubicBezTo>
                  <a:pt x="7738405" y="2312863"/>
                  <a:pt x="7743733" y="2313811"/>
                  <a:pt x="7749042" y="2314821"/>
                </a:cubicBezTo>
                <a:lnTo>
                  <a:pt x="7749159" y="2315969"/>
                </a:lnTo>
                <a:cubicBezTo>
                  <a:pt x="8108009" y="2375367"/>
                  <a:pt x="8389048" y="2656144"/>
                  <a:pt x="8439324" y="3009010"/>
                </a:cubicBezTo>
                <a:cubicBezTo>
                  <a:pt x="8439492" y="3009063"/>
                  <a:pt x="8439661" y="3009068"/>
                  <a:pt x="8439830" y="3009073"/>
                </a:cubicBezTo>
                <a:lnTo>
                  <a:pt x="8440370" y="3015763"/>
                </a:lnTo>
                <a:cubicBezTo>
                  <a:pt x="8445427" y="3046007"/>
                  <a:pt x="8447877" y="3076892"/>
                  <a:pt x="8447834" y="3108220"/>
                </a:cubicBezTo>
                <a:cubicBezTo>
                  <a:pt x="8449146" y="3113850"/>
                  <a:pt x="8449205" y="3119519"/>
                  <a:pt x="8449205" y="3125201"/>
                </a:cubicBezTo>
                <a:cubicBezTo>
                  <a:pt x="8449205" y="3129023"/>
                  <a:pt x="8449178" y="3132839"/>
                  <a:pt x="8448612" y="3136641"/>
                </a:cubicBezTo>
                <a:lnTo>
                  <a:pt x="8448113" y="3136608"/>
                </a:lnTo>
                <a:lnTo>
                  <a:pt x="8448087" y="3137103"/>
                </a:lnTo>
                <a:lnTo>
                  <a:pt x="8430969" y="3135477"/>
                </a:lnTo>
                <a:cubicBezTo>
                  <a:pt x="8398594" y="3134950"/>
                  <a:pt x="8366714" y="3131969"/>
                  <a:pt x="8335542" y="3126415"/>
                </a:cubicBezTo>
                <a:cubicBezTo>
                  <a:pt x="8329965" y="3126834"/>
                  <a:pt x="8324636" y="3125886"/>
                  <a:pt x="8319325" y="3124875"/>
                </a:cubicBezTo>
                <a:lnTo>
                  <a:pt x="8319209" y="3123727"/>
                </a:lnTo>
                <a:cubicBezTo>
                  <a:pt x="7960358" y="3064328"/>
                  <a:pt x="7679319" y="2783551"/>
                  <a:pt x="7629044" y="2430686"/>
                </a:cubicBezTo>
                <a:cubicBezTo>
                  <a:pt x="7628876" y="2430633"/>
                  <a:pt x="7628708" y="2430628"/>
                  <a:pt x="7628538" y="2430623"/>
                </a:cubicBezTo>
                <a:lnTo>
                  <a:pt x="7628000" y="2423947"/>
                </a:lnTo>
                <a:cubicBezTo>
                  <a:pt x="7622941" y="2393697"/>
                  <a:pt x="7620490" y="2362806"/>
                  <a:pt x="7620533" y="2331471"/>
                </a:cubicBezTo>
                <a:cubicBezTo>
                  <a:pt x="7619221" y="2325843"/>
                  <a:pt x="7619162" y="2320176"/>
                  <a:pt x="7619162" y="2314495"/>
                </a:cubicBezTo>
                <a:lnTo>
                  <a:pt x="7619756" y="2303055"/>
                </a:lnTo>
                <a:lnTo>
                  <a:pt x="7620254" y="2303088"/>
                </a:lnTo>
                <a:close/>
                <a:moveTo>
                  <a:pt x="7597529" y="2302594"/>
                </a:moveTo>
                <a:lnTo>
                  <a:pt x="7597555" y="2303088"/>
                </a:lnTo>
                <a:lnTo>
                  <a:pt x="7598053" y="2303055"/>
                </a:lnTo>
                <a:lnTo>
                  <a:pt x="7598647" y="2314495"/>
                </a:lnTo>
                <a:cubicBezTo>
                  <a:pt x="7598647" y="2320176"/>
                  <a:pt x="7598588" y="2325843"/>
                  <a:pt x="7597276" y="2331471"/>
                </a:cubicBezTo>
                <a:cubicBezTo>
                  <a:pt x="7597319" y="2362806"/>
                  <a:pt x="7594868" y="2393697"/>
                  <a:pt x="7589809" y="2423947"/>
                </a:cubicBezTo>
                <a:lnTo>
                  <a:pt x="7589271" y="2430623"/>
                </a:lnTo>
                <a:cubicBezTo>
                  <a:pt x="7589101" y="2430628"/>
                  <a:pt x="7588933" y="2430633"/>
                  <a:pt x="7588765" y="2430686"/>
                </a:cubicBezTo>
                <a:cubicBezTo>
                  <a:pt x="7538490" y="2783551"/>
                  <a:pt x="7257451" y="3064328"/>
                  <a:pt x="6898600" y="3123727"/>
                </a:cubicBezTo>
                <a:lnTo>
                  <a:pt x="6898484" y="3124875"/>
                </a:lnTo>
                <a:cubicBezTo>
                  <a:pt x="6893173" y="3125886"/>
                  <a:pt x="6887844" y="3126834"/>
                  <a:pt x="6882267" y="3126415"/>
                </a:cubicBezTo>
                <a:cubicBezTo>
                  <a:pt x="6851095" y="3131969"/>
                  <a:pt x="6819215" y="3134950"/>
                  <a:pt x="6786841" y="3135477"/>
                </a:cubicBezTo>
                <a:lnTo>
                  <a:pt x="6769722" y="3137103"/>
                </a:lnTo>
                <a:lnTo>
                  <a:pt x="6769696" y="3136608"/>
                </a:lnTo>
                <a:lnTo>
                  <a:pt x="6769197" y="3136641"/>
                </a:lnTo>
                <a:cubicBezTo>
                  <a:pt x="6768631" y="3132839"/>
                  <a:pt x="6768604" y="3129023"/>
                  <a:pt x="6768604" y="3125201"/>
                </a:cubicBezTo>
                <a:cubicBezTo>
                  <a:pt x="6768604" y="3119519"/>
                  <a:pt x="6768663" y="3113850"/>
                  <a:pt x="6769975" y="3108220"/>
                </a:cubicBezTo>
                <a:cubicBezTo>
                  <a:pt x="6769933" y="3076892"/>
                  <a:pt x="6772382" y="3046007"/>
                  <a:pt x="6777439" y="3015763"/>
                </a:cubicBezTo>
                <a:lnTo>
                  <a:pt x="6777979" y="3009073"/>
                </a:lnTo>
                <a:cubicBezTo>
                  <a:pt x="6778148" y="3009068"/>
                  <a:pt x="6778317" y="3009063"/>
                  <a:pt x="6778485" y="3009010"/>
                </a:cubicBezTo>
                <a:cubicBezTo>
                  <a:pt x="6828761" y="2656144"/>
                  <a:pt x="7109800" y="2375367"/>
                  <a:pt x="7468650" y="2315969"/>
                </a:cubicBezTo>
                <a:lnTo>
                  <a:pt x="7468767" y="2314821"/>
                </a:lnTo>
                <a:cubicBezTo>
                  <a:pt x="7474076" y="2313811"/>
                  <a:pt x="7479404" y="2312863"/>
                  <a:pt x="7484980" y="2313282"/>
                </a:cubicBezTo>
                <a:cubicBezTo>
                  <a:pt x="7516163" y="2307725"/>
                  <a:pt x="7548056" y="2304744"/>
                  <a:pt x="7580442" y="2304217"/>
                </a:cubicBezTo>
                <a:close/>
                <a:moveTo>
                  <a:pt x="5928129" y="2302594"/>
                </a:moveTo>
                <a:lnTo>
                  <a:pt x="5945217" y="2304217"/>
                </a:lnTo>
                <a:cubicBezTo>
                  <a:pt x="5977602" y="2304744"/>
                  <a:pt x="6009495" y="2307725"/>
                  <a:pt x="6040678" y="2313282"/>
                </a:cubicBezTo>
                <a:cubicBezTo>
                  <a:pt x="6046254" y="2312863"/>
                  <a:pt x="6051582" y="2313811"/>
                  <a:pt x="6056891" y="2314821"/>
                </a:cubicBezTo>
                <a:lnTo>
                  <a:pt x="6057008" y="2315969"/>
                </a:lnTo>
                <a:cubicBezTo>
                  <a:pt x="6415858" y="2375367"/>
                  <a:pt x="6696897" y="2656144"/>
                  <a:pt x="6747174" y="3009010"/>
                </a:cubicBezTo>
                <a:cubicBezTo>
                  <a:pt x="6747341" y="3009063"/>
                  <a:pt x="6747511" y="3009068"/>
                  <a:pt x="6747679" y="3009073"/>
                </a:cubicBezTo>
                <a:lnTo>
                  <a:pt x="6748220" y="3015763"/>
                </a:lnTo>
                <a:cubicBezTo>
                  <a:pt x="6753276" y="3046007"/>
                  <a:pt x="6755726" y="3076892"/>
                  <a:pt x="6755684" y="3108220"/>
                </a:cubicBezTo>
                <a:cubicBezTo>
                  <a:pt x="6756996" y="3113850"/>
                  <a:pt x="6757054" y="3119519"/>
                  <a:pt x="6757054" y="3125201"/>
                </a:cubicBezTo>
                <a:cubicBezTo>
                  <a:pt x="6757054" y="3129023"/>
                  <a:pt x="6757027" y="3132839"/>
                  <a:pt x="6756461" y="3136641"/>
                </a:cubicBezTo>
                <a:lnTo>
                  <a:pt x="6755962" y="3136608"/>
                </a:lnTo>
                <a:lnTo>
                  <a:pt x="6755936" y="3137103"/>
                </a:lnTo>
                <a:lnTo>
                  <a:pt x="6738818" y="3135477"/>
                </a:lnTo>
                <a:cubicBezTo>
                  <a:pt x="6706444" y="3134950"/>
                  <a:pt x="6674563" y="3131969"/>
                  <a:pt x="6643391" y="3126415"/>
                </a:cubicBezTo>
                <a:cubicBezTo>
                  <a:pt x="6637814" y="3126834"/>
                  <a:pt x="6632485" y="3125886"/>
                  <a:pt x="6627175" y="3124875"/>
                </a:cubicBezTo>
                <a:lnTo>
                  <a:pt x="6627059" y="3123727"/>
                </a:lnTo>
                <a:cubicBezTo>
                  <a:pt x="6268207" y="3064328"/>
                  <a:pt x="5987168" y="2783551"/>
                  <a:pt x="5936893" y="2430686"/>
                </a:cubicBezTo>
                <a:cubicBezTo>
                  <a:pt x="5936725" y="2430633"/>
                  <a:pt x="5936557" y="2430628"/>
                  <a:pt x="5936387" y="2430623"/>
                </a:cubicBezTo>
                <a:lnTo>
                  <a:pt x="5935849" y="2423947"/>
                </a:lnTo>
                <a:cubicBezTo>
                  <a:pt x="5930790" y="2393697"/>
                  <a:pt x="5928340" y="2362806"/>
                  <a:pt x="5928382" y="2331471"/>
                </a:cubicBezTo>
                <a:cubicBezTo>
                  <a:pt x="5927070" y="2325843"/>
                  <a:pt x="5927011" y="2320176"/>
                  <a:pt x="5927011" y="2314495"/>
                </a:cubicBezTo>
                <a:lnTo>
                  <a:pt x="5927605" y="2303055"/>
                </a:lnTo>
                <a:lnTo>
                  <a:pt x="5928103" y="2303088"/>
                </a:lnTo>
                <a:close/>
                <a:moveTo>
                  <a:pt x="5905378" y="2302594"/>
                </a:moveTo>
                <a:lnTo>
                  <a:pt x="5905404" y="2303088"/>
                </a:lnTo>
                <a:lnTo>
                  <a:pt x="5905902" y="2303055"/>
                </a:lnTo>
                <a:lnTo>
                  <a:pt x="5906496" y="2314495"/>
                </a:lnTo>
                <a:cubicBezTo>
                  <a:pt x="5906496" y="2320176"/>
                  <a:pt x="5906438" y="2325843"/>
                  <a:pt x="5905126" y="2331471"/>
                </a:cubicBezTo>
                <a:cubicBezTo>
                  <a:pt x="5905168" y="2362806"/>
                  <a:pt x="5902717" y="2393697"/>
                  <a:pt x="5897659" y="2423947"/>
                </a:cubicBezTo>
                <a:lnTo>
                  <a:pt x="5897120" y="2430623"/>
                </a:lnTo>
                <a:cubicBezTo>
                  <a:pt x="5896951" y="2430628"/>
                  <a:pt x="5896782" y="2430633"/>
                  <a:pt x="5896615" y="2430686"/>
                </a:cubicBezTo>
                <a:cubicBezTo>
                  <a:pt x="5846339" y="2783551"/>
                  <a:pt x="5565300" y="3064328"/>
                  <a:pt x="5206449" y="3123727"/>
                </a:cubicBezTo>
                <a:lnTo>
                  <a:pt x="5206334" y="3124875"/>
                </a:lnTo>
                <a:cubicBezTo>
                  <a:pt x="5201022" y="3125886"/>
                  <a:pt x="5195693" y="3126834"/>
                  <a:pt x="5190116" y="3126415"/>
                </a:cubicBezTo>
                <a:cubicBezTo>
                  <a:pt x="5158944" y="3131969"/>
                  <a:pt x="5127065" y="3134950"/>
                  <a:pt x="5094690" y="3135477"/>
                </a:cubicBezTo>
                <a:lnTo>
                  <a:pt x="5077571" y="3137103"/>
                </a:lnTo>
                <a:lnTo>
                  <a:pt x="5077545" y="3136608"/>
                </a:lnTo>
                <a:lnTo>
                  <a:pt x="5077046" y="3136641"/>
                </a:lnTo>
                <a:cubicBezTo>
                  <a:pt x="5076480" y="3132839"/>
                  <a:pt x="5076453" y="3129023"/>
                  <a:pt x="5076453" y="3125201"/>
                </a:cubicBezTo>
                <a:cubicBezTo>
                  <a:pt x="5076453" y="3119519"/>
                  <a:pt x="5076512" y="3113850"/>
                  <a:pt x="5077824" y="3108220"/>
                </a:cubicBezTo>
                <a:cubicBezTo>
                  <a:pt x="5077782" y="3076892"/>
                  <a:pt x="5080231" y="3046007"/>
                  <a:pt x="5085288" y="3015763"/>
                </a:cubicBezTo>
                <a:lnTo>
                  <a:pt x="5085828" y="3009073"/>
                </a:lnTo>
                <a:cubicBezTo>
                  <a:pt x="5085997" y="3009068"/>
                  <a:pt x="5086166" y="3009063"/>
                  <a:pt x="5086334" y="3009010"/>
                </a:cubicBezTo>
                <a:cubicBezTo>
                  <a:pt x="5136610" y="2656144"/>
                  <a:pt x="5417649" y="2375367"/>
                  <a:pt x="5776501" y="2315969"/>
                </a:cubicBezTo>
                <a:lnTo>
                  <a:pt x="5776617" y="2314821"/>
                </a:lnTo>
                <a:cubicBezTo>
                  <a:pt x="5781926" y="2313811"/>
                  <a:pt x="5787253" y="2312863"/>
                  <a:pt x="5792829" y="2313282"/>
                </a:cubicBezTo>
                <a:cubicBezTo>
                  <a:pt x="5824013" y="2307725"/>
                  <a:pt x="5855905" y="2304744"/>
                  <a:pt x="5888291" y="2304217"/>
                </a:cubicBezTo>
                <a:close/>
                <a:moveTo>
                  <a:pt x="4235979" y="2302594"/>
                </a:moveTo>
                <a:lnTo>
                  <a:pt x="4253065" y="2304217"/>
                </a:lnTo>
                <a:cubicBezTo>
                  <a:pt x="4285451" y="2304744"/>
                  <a:pt x="4317343" y="2307725"/>
                  <a:pt x="4348528" y="2313282"/>
                </a:cubicBezTo>
                <a:cubicBezTo>
                  <a:pt x="4354104" y="2312863"/>
                  <a:pt x="4359431" y="2313811"/>
                  <a:pt x="4364739" y="2314821"/>
                </a:cubicBezTo>
                <a:lnTo>
                  <a:pt x="4364856" y="2315969"/>
                </a:lnTo>
                <a:cubicBezTo>
                  <a:pt x="4723707" y="2375367"/>
                  <a:pt x="5004746" y="2656144"/>
                  <a:pt x="5055022" y="3009010"/>
                </a:cubicBezTo>
                <a:cubicBezTo>
                  <a:pt x="5055190" y="3009063"/>
                  <a:pt x="5055359" y="3009068"/>
                  <a:pt x="5055528" y="3009073"/>
                </a:cubicBezTo>
                <a:lnTo>
                  <a:pt x="5056068" y="3015763"/>
                </a:lnTo>
                <a:cubicBezTo>
                  <a:pt x="5061125" y="3046007"/>
                  <a:pt x="5063574" y="3076892"/>
                  <a:pt x="5063532" y="3108220"/>
                </a:cubicBezTo>
                <a:cubicBezTo>
                  <a:pt x="5064844" y="3113850"/>
                  <a:pt x="5064903" y="3119519"/>
                  <a:pt x="5064903" y="3125201"/>
                </a:cubicBezTo>
                <a:cubicBezTo>
                  <a:pt x="5064903" y="3129023"/>
                  <a:pt x="5064876" y="3132839"/>
                  <a:pt x="5064310" y="3136641"/>
                </a:cubicBezTo>
                <a:lnTo>
                  <a:pt x="5063811" y="3136608"/>
                </a:lnTo>
                <a:lnTo>
                  <a:pt x="5063785" y="3137103"/>
                </a:lnTo>
                <a:lnTo>
                  <a:pt x="5046666" y="3135477"/>
                </a:lnTo>
                <a:cubicBezTo>
                  <a:pt x="5014292" y="3134950"/>
                  <a:pt x="4982412" y="3131969"/>
                  <a:pt x="4951241" y="3126415"/>
                </a:cubicBezTo>
                <a:cubicBezTo>
                  <a:pt x="4945663" y="3126834"/>
                  <a:pt x="4940334" y="3125886"/>
                  <a:pt x="4935023" y="3124875"/>
                </a:cubicBezTo>
                <a:lnTo>
                  <a:pt x="4934907" y="3123727"/>
                </a:lnTo>
                <a:cubicBezTo>
                  <a:pt x="4576056" y="3064328"/>
                  <a:pt x="4295017" y="2783551"/>
                  <a:pt x="4244741" y="2430686"/>
                </a:cubicBezTo>
                <a:cubicBezTo>
                  <a:pt x="4244574" y="2430633"/>
                  <a:pt x="4244405" y="2430628"/>
                  <a:pt x="4244236" y="2430623"/>
                </a:cubicBezTo>
                <a:lnTo>
                  <a:pt x="4243697" y="2423947"/>
                </a:lnTo>
                <a:cubicBezTo>
                  <a:pt x="4238639" y="2393697"/>
                  <a:pt x="4236188" y="2362806"/>
                  <a:pt x="4236230" y="2331471"/>
                </a:cubicBezTo>
                <a:cubicBezTo>
                  <a:pt x="4234918" y="2325843"/>
                  <a:pt x="4234860" y="2320176"/>
                  <a:pt x="4234860" y="2314495"/>
                </a:cubicBezTo>
                <a:lnTo>
                  <a:pt x="4235454" y="2303055"/>
                </a:lnTo>
                <a:lnTo>
                  <a:pt x="4235952" y="2303088"/>
                </a:lnTo>
                <a:close/>
                <a:moveTo>
                  <a:pt x="4213227" y="2302594"/>
                </a:moveTo>
                <a:lnTo>
                  <a:pt x="4213253" y="2303088"/>
                </a:lnTo>
                <a:lnTo>
                  <a:pt x="4213751" y="2303055"/>
                </a:lnTo>
                <a:lnTo>
                  <a:pt x="4214345" y="2314495"/>
                </a:lnTo>
                <a:cubicBezTo>
                  <a:pt x="4214345" y="2320176"/>
                  <a:pt x="4214286" y="2325843"/>
                  <a:pt x="4212974" y="2331471"/>
                </a:cubicBezTo>
                <a:cubicBezTo>
                  <a:pt x="4213016" y="2362806"/>
                  <a:pt x="4210566" y="2393697"/>
                  <a:pt x="4205507" y="2423947"/>
                </a:cubicBezTo>
                <a:lnTo>
                  <a:pt x="4204969" y="2430623"/>
                </a:lnTo>
                <a:cubicBezTo>
                  <a:pt x="4204799" y="2430628"/>
                  <a:pt x="4204631" y="2430633"/>
                  <a:pt x="4204463" y="2430686"/>
                </a:cubicBezTo>
                <a:cubicBezTo>
                  <a:pt x="4154188" y="2783551"/>
                  <a:pt x="3873149" y="3064328"/>
                  <a:pt x="3514297" y="3123727"/>
                </a:cubicBezTo>
                <a:lnTo>
                  <a:pt x="3514181" y="3124875"/>
                </a:lnTo>
                <a:cubicBezTo>
                  <a:pt x="3508871" y="3125886"/>
                  <a:pt x="3503542" y="3126834"/>
                  <a:pt x="3497965" y="3126415"/>
                </a:cubicBezTo>
                <a:cubicBezTo>
                  <a:pt x="3466793" y="3131969"/>
                  <a:pt x="3434912" y="3134950"/>
                  <a:pt x="3402538" y="3135477"/>
                </a:cubicBezTo>
                <a:lnTo>
                  <a:pt x="3385420" y="3137103"/>
                </a:lnTo>
                <a:lnTo>
                  <a:pt x="3385394" y="3136608"/>
                </a:lnTo>
                <a:lnTo>
                  <a:pt x="3384895" y="3136641"/>
                </a:lnTo>
                <a:cubicBezTo>
                  <a:pt x="3384329" y="3132839"/>
                  <a:pt x="3384302" y="3129023"/>
                  <a:pt x="3384302" y="3125201"/>
                </a:cubicBezTo>
                <a:cubicBezTo>
                  <a:pt x="3384302" y="3119519"/>
                  <a:pt x="3384360" y="3113850"/>
                  <a:pt x="3385672" y="3108220"/>
                </a:cubicBezTo>
                <a:cubicBezTo>
                  <a:pt x="3385630" y="3076892"/>
                  <a:pt x="3388080" y="3046007"/>
                  <a:pt x="3393136" y="3015763"/>
                </a:cubicBezTo>
                <a:lnTo>
                  <a:pt x="3393677" y="3009073"/>
                </a:lnTo>
                <a:cubicBezTo>
                  <a:pt x="3393845" y="3009068"/>
                  <a:pt x="3394015" y="3009063"/>
                  <a:pt x="3394182" y="3009010"/>
                </a:cubicBezTo>
                <a:cubicBezTo>
                  <a:pt x="3444459" y="2656144"/>
                  <a:pt x="3725498" y="2375367"/>
                  <a:pt x="4084348" y="2315969"/>
                </a:cubicBezTo>
                <a:lnTo>
                  <a:pt x="4084465" y="2314821"/>
                </a:lnTo>
                <a:cubicBezTo>
                  <a:pt x="4089774" y="2313811"/>
                  <a:pt x="4095102" y="2312863"/>
                  <a:pt x="4100678" y="2313282"/>
                </a:cubicBezTo>
                <a:cubicBezTo>
                  <a:pt x="4131861" y="2307725"/>
                  <a:pt x="4163754" y="2304744"/>
                  <a:pt x="4196139" y="2304217"/>
                </a:cubicBezTo>
                <a:close/>
                <a:moveTo>
                  <a:pt x="2543827" y="2302594"/>
                </a:moveTo>
                <a:lnTo>
                  <a:pt x="2560914" y="2304217"/>
                </a:lnTo>
                <a:cubicBezTo>
                  <a:pt x="2593300" y="2304744"/>
                  <a:pt x="2625192" y="2307725"/>
                  <a:pt x="2656376" y="2313282"/>
                </a:cubicBezTo>
                <a:cubicBezTo>
                  <a:pt x="2661952" y="2312863"/>
                  <a:pt x="2667280" y="2313811"/>
                  <a:pt x="2672588" y="2314821"/>
                </a:cubicBezTo>
                <a:lnTo>
                  <a:pt x="2672706" y="2315969"/>
                </a:lnTo>
                <a:cubicBezTo>
                  <a:pt x="3031556" y="2375367"/>
                  <a:pt x="3312595" y="2656144"/>
                  <a:pt x="3362871" y="3009010"/>
                </a:cubicBezTo>
                <a:cubicBezTo>
                  <a:pt x="3363039" y="3009063"/>
                  <a:pt x="3363208" y="3009068"/>
                  <a:pt x="3363377" y="3009073"/>
                </a:cubicBezTo>
                <a:lnTo>
                  <a:pt x="3363917" y="3015763"/>
                </a:lnTo>
                <a:cubicBezTo>
                  <a:pt x="3368974" y="3046007"/>
                  <a:pt x="3371423" y="3076892"/>
                  <a:pt x="3371381" y="3108220"/>
                </a:cubicBezTo>
                <a:cubicBezTo>
                  <a:pt x="3372693" y="3113850"/>
                  <a:pt x="3372752" y="3119519"/>
                  <a:pt x="3372752" y="3125201"/>
                </a:cubicBezTo>
                <a:cubicBezTo>
                  <a:pt x="3372752" y="3129023"/>
                  <a:pt x="3372725" y="3132839"/>
                  <a:pt x="3372159" y="3136641"/>
                </a:cubicBezTo>
                <a:lnTo>
                  <a:pt x="3371660" y="3136608"/>
                </a:lnTo>
                <a:lnTo>
                  <a:pt x="3371634" y="3137103"/>
                </a:lnTo>
                <a:lnTo>
                  <a:pt x="3354515" y="3135477"/>
                </a:lnTo>
                <a:cubicBezTo>
                  <a:pt x="3322141" y="3134950"/>
                  <a:pt x="3290261" y="3131969"/>
                  <a:pt x="3259089" y="3126415"/>
                </a:cubicBezTo>
                <a:cubicBezTo>
                  <a:pt x="3253512" y="3126834"/>
                  <a:pt x="3248183" y="3125886"/>
                  <a:pt x="3242872" y="3124875"/>
                </a:cubicBezTo>
                <a:lnTo>
                  <a:pt x="3242756" y="3123727"/>
                </a:lnTo>
                <a:cubicBezTo>
                  <a:pt x="2883905" y="3064328"/>
                  <a:pt x="2602866" y="2783551"/>
                  <a:pt x="2552590" y="2430686"/>
                </a:cubicBezTo>
                <a:cubicBezTo>
                  <a:pt x="2552423" y="2430633"/>
                  <a:pt x="2552254" y="2430628"/>
                  <a:pt x="2552085" y="2430623"/>
                </a:cubicBezTo>
                <a:lnTo>
                  <a:pt x="2551547" y="2423947"/>
                </a:lnTo>
                <a:cubicBezTo>
                  <a:pt x="2546488" y="2393697"/>
                  <a:pt x="2544037" y="2362806"/>
                  <a:pt x="2544079" y="2331471"/>
                </a:cubicBezTo>
                <a:cubicBezTo>
                  <a:pt x="2542767" y="2325843"/>
                  <a:pt x="2542709" y="2320176"/>
                  <a:pt x="2542709" y="2314495"/>
                </a:cubicBezTo>
                <a:lnTo>
                  <a:pt x="2543303" y="2303055"/>
                </a:lnTo>
                <a:lnTo>
                  <a:pt x="2543801" y="2303088"/>
                </a:lnTo>
                <a:close/>
                <a:moveTo>
                  <a:pt x="2521076" y="2302594"/>
                </a:moveTo>
                <a:lnTo>
                  <a:pt x="2521102" y="2303088"/>
                </a:lnTo>
                <a:lnTo>
                  <a:pt x="2521600" y="2303055"/>
                </a:lnTo>
                <a:lnTo>
                  <a:pt x="2522194" y="2314495"/>
                </a:lnTo>
                <a:cubicBezTo>
                  <a:pt x="2522194" y="2320176"/>
                  <a:pt x="2522135" y="2325843"/>
                  <a:pt x="2520823" y="2331471"/>
                </a:cubicBezTo>
                <a:cubicBezTo>
                  <a:pt x="2520865" y="2362806"/>
                  <a:pt x="2518415" y="2393697"/>
                  <a:pt x="2513356" y="2423947"/>
                </a:cubicBezTo>
                <a:lnTo>
                  <a:pt x="2512818" y="2430623"/>
                </a:lnTo>
                <a:cubicBezTo>
                  <a:pt x="2512648" y="2430628"/>
                  <a:pt x="2512480" y="2430633"/>
                  <a:pt x="2512312" y="2430686"/>
                </a:cubicBezTo>
                <a:cubicBezTo>
                  <a:pt x="2462037" y="2783551"/>
                  <a:pt x="2180998" y="3064328"/>
                  <a:pt x="1822147" y="3123727"/>
                </a:cubicBezTo>
                <a:lnTo>
                  <a:pt x="1822030" y="3124875"/>
                </a:lnTo>
                <a:cubicBezTo>
                  <a:pt x="1816720" y="3125886"/>
                  <a:pt x="1811391" y="3126834"/>
                  <a:pt x="1805814" y="3126415"/>
                </a:cubicBezTo>
                <a:cubicBezTo>
                  <a:pt x="1774642" y="3131969"/>
                  <a:pt x="1742762" y="3134950"/>
                  <a:pt x="1710387" y="3135477"/>
                </a:cubicBezTo>
                <a:lnTo>
                  <a:pt x="1693269" y="3137103"/>
                </a:lnTo>
                <a:lnTo>
                  <a:pt x="1693243" y="3136608"/>
                </a:lnTo>
                <a:lnTo>
                  <a:pt x="1692744" y="3136641"/>
                </a:lnTo>
                <a:cubicBezTo>
                  <a:pt x="1692178" y="3132839"/>
                  <a:pt x="1692151" y="3129023"/>
                  <a:pt x="1692151" y="3125201"/>
                </a:cubicBezTo>
                <a:cubicBezTo>
                  <a:pt x="1692151" y="3119519"/>
                  <a:pt x="1692209" y="3113850"/>
                  <a:pt x="1693521" y="3108220"/>
                </a:cubicBezTo>
                <a:cubicBezTo>
                  <a:pt x="1693479" y="3076892"/>
                  <a:pt x="1695929" y="3046007"/>
                  <a:pt x="1700985" y="3015763"/>
                </a:cubicBezTo>
                <a:lnTo>
                  <a:pt x="1701526" y="3009073"/>
                </a:lnTo>
                <a:cubicBezTo>
                  <a:pt x="1701694" y="3009068"/>
                  <a:pt x="1701864" y="3009063"/>
                  <a:pt x="1702031" y="3009010"/>
                </a:cubicBezTo>
                <a:cubicBezTo>
                  <a:pt x="1752308" y="2656144"/>
                  <a:pt x="2033347" y="2375367"/>
                  <a:pt x="2392197" y="2315969"/>
                </a:cubicBezTo>
                <a:lnTo>
                  <a:pt x="2392314" y="2314821"/>
                </a:lnTo>
                <a:cubicBezTo>
                  <a:pt x="2397623" y="2313811"/>
                  <a:pt x="2402951" y="2312863"/>
                  <a:pt x="2408527" y="2313282"/>
                </a:cubicBezTo>
                <a:cubicBezTo>
                  <a:pt x="2439710" y="2307725"/>
                  <a:pt x="2471603" y="2304744"/>
                  <a:pt x="2503988" y="2304217"/>
                </a:cubicBezTo>
                <a:close/>
                <a:moveTo>
                  <a:pt x="851676" y="2302594"/>
                </a:moveTo>
                <a:lnTo>
                  <a:pt x="868763" y="2304217"/>
                </a:lnTo>
                <a:cubicBezTo>
                  <a:pt x="901149" y="2304744"/>
                  <a:pt x="933041" y="2307725"/>
                  <a:pt x="964225" y="2313282"/>
                </a:cubicBezTo>
                <a:cubicBezTo>
                  <a:pt x="969801" y="2312863"/>
                  <a:pt x="975129" y="2313811"/>
                  <a:pt x="980437" y="2314821"/>
                </a:cubicBezTo>
                <a:lnTo>
                  <a:pt x="980555" y="2315969"/>
                </a:lnTo>
                <a:cubicBezTo>
                  <a:pt x="1339405" y="2375367"/>
                  <a:pt x="1620444" y="2656144"/>
                  <a:pt x="1670720" y="3009010"/>
                </a:cubicBezTo>
                <a:cubicBezTo>
                  <a:pt x="1670888" y="3009063"/>
                  <a:pt x="1671057" y="3009068"/>
                  <a:pt x="1671226" y="3009073"/>
                </a:cubicBezTo>
                <a:lnTo>
                  <a:pt x="1671766" y="3015763"/>
                </a:lnTo>
                <a:cubicBezTo>
                  <a:pt x="1676823" y="3046007"/>
                  <a:pt x="1679272" y="3076892"/>
                  <a:pt x="1679230" y="3108220"/>
                </a:cubicBezTo>
                <a:cubicBezTo>
                  <a:pt x="1680542" y="3113850"/>
                  <a:pt x="1680601" y="3119519"/>
                  <a:pt x="1680601" y="3125201"/>
                </a:cubicBezTo>
                <a:cubicBezTo>
                  <a:pt x="1680601" y="3129023"/>
                  <a:pt x="1680574" y="3132839"/>
                  <a:pt x="1680008" y="3136641"/>
                </a:cubicBezTo>
                <a:lnTo>
                  <a:pt x="1679509" y="3136608"/>
                </a:lnTo>
                <a:lnTo>
                  <a:pt x="1679483" y="3137103"/>
                </a:lnTo>
                <a:lnTo>
                  <a:pt x="1662364" y="3135477"/>
                </a:lnTo>
                <a:cubicBezTo>
                  <a:pt x="1629990" y="3134950"/>
                  <a:pt x="1598110" y="3131969"/>
                  <a:pt x="1566938" y="3126415"/>
                </a:cubicBezTo>
                <a:cubicBezTo>
                  <a:pt x="1561361" y="3126834"/>
                  <a:pt x="1556032" y="3125886"/>
                  <a:pt x="1550721" y="3124875"/>
                </a:cubicBezTo>
                <a:lnTo>
                  <a:pt x="1550605" y="3123727"/>
                </a:lnTo>
                <a:cubicBezTo>
                  <a:pt x="1191754" y="3064328"/>
                  <a:pt x="910715" y="2783551"/>
                  <a:pt x="860439" y="2430686"/>
                </a:cubicBezTo>
                <a:cubicBezTo>
                  <a:pt x="860272" y="2430633"/>
                  <a:pt x="860103" y="2430628"/>
                  <a:pt x="859934" y="2430623"/>
                </a:cubicBezTo>
                <a:lnTo>
                  <a:pt x="859396" y="2423947"/>
                </a:lnTo>
                <a:cubicBezTo>
                  <a:pt x="854337" y="2393697"/>
                  <a:pt x="851886" y="2362806"/>
                  <a:pt x="851928" y="2331471"/>
                </a:cubicBezTo>
                <a:cubicBezTo>
                  <a:pt x="850616" y="2325843"/>
                  <a:pt x="850558" y="2320176"/>
                  <a:pt x="850558" y="2314495"/>
                </a:cubicBezTo>
                <a:lnTo>
                  <a:pt x="851152" y="2303055"/>
                </a:lnTo>
                <a:lnTo>
                  <a:pt x="851650" y="2303088"/>
                </a:lnTo>
                <a:close/>
                <a:moveTo>
                  <a:pt x="828925" y="2302594"/>
                </a:moveTo>
                <a:lnTo>
                  <a:pt x="828951" y="2303088"/>
                </a:lnTo>
                <a:lnTo>
                  <a:pt x="829449" y="2303055"/>
                </a:lnTo>
                <a:lnTo>
                  <a:pt x="830043" y="2314495"/>
                </a:lnTo>
                <a:cubicBezTo>
                  <a:pt x="830043" y="2320176"/>
                  <a:pt x="829984" y="2325843"/>
                  <a:pt x="828672" y="2331471"/>
                </a:cubicBezTo>
                <a:cubicBezTo>
                  <a:pt x="828714" y="2362806"/>
                  <a:pt x="826264" y="2393697"/>
                  <a:pt x="821205" y="2423947"/>
                </a:cubicBezTo>
                <a:lnTo>
                  <a:pt x="820667" y="2430623"/>
                </a:lnTo>
                <a:cubicBezTo>
                  <a:pt x="820497" y="2430628"/>
                  <a:pt x="820329" y="2430633"/>
                  <a:pt x="820161" y="2430686"/>
                </a:cubicBezTo>
                <a:cubicBezTo>
                  <a:pt x="769886" y="2783551"/>
                  <a:pt x="488847" y="3064328"/>
                  <a:pt x="129995" y="3123727"/>
                </a:cubicBezTo>
                <a:lnTo>
                  <a:pt x="129879" y="3124875"/>
                </a:lnTo>
                <a:cubicBezTo>
                  <a:pt x="124569" y="3125886"/>
                  <a:pt x="119240" y="3126834"/>
                  <a:pt x="113663" y="3126415"/>
                </a:cubicBezTo>
                <a:cubicBezTo>
                  <a:pt x="82491" y="3131969"/>
                  <a:pt x="50611" y="3134950"/>
                  <a:pt x="18236" y="3135477"/>
                </a:cubicBezTo>
                <a:lnTo>
                  <a:pt x="1118" y="3137103"/>
                </a:lnTo>
                <a:lnTo>
                  <a:pt x="1092" y="3136608"/>
                </a:lnTo>
                <a:lnTo>
                  <a:pt x="593" y="3136641"/>
                </a:lnTo>
                <a:cubicBezTo>
                  <a:pt x="27" y="3132839"/>
                  <a:pt x="0" y="3129023"/>
                  <a:pt x="0" y="3125201"/>
                </a:cubicBezTo>
                <a:cubicBezTo>
                  <a:pt x="0" y="3119519"/>
                  <a:pt x="58" y="3113850"/>
                  <a:pt x="1370" y="3108220"/>
                </a:cubicBezTo>
                <a:cubicBezTo>
                  <a:pt x="1328" y="3076892"/>
                  <a:pt x="3778" y="3046007"/>
                  <a:pt x="8835" y="3015763"/>
                </a:cubicBezTo>
                <a:lnTo>
                  <a:pt x="9375" y="3009073"/>
                </a:lnTo>
                <a:cubicBezTo>
                  <a:pt x="9543" y="3009068"/>
                  <a:pt x="9713" y="3009063"/>
                  <a:pt x="9880" y="3009010"/>
                </a:cubicBezTo>
                <a:cubicBezTo>
                  <a:pt x="60157" y="2656144"/>
                  <a:pt x="341196" y="2375367"/>
                  <a:pt x="700046" y="2315969"/>
                </a:cubicBezTo>
                <a:lnTo>
                  <a:pt x="700163" y="2314821"/>
                </a:lnTo>
                <a:cubicBezTo>
                  <a:pt x="705472" y="2313811"/>
                  <a:pt x="710800" y="2312863"/>
                  <a:pt x="716376" y="2313282"/>
                </a:cubicBezTo>
                <a:cubicBezTo>
                  <a:pt x="747559" y="2307725"/>
                  <a:pt x="779452" y="2304744"/>
                  <a:pt x="811837" y="2304217"/>
                </a:cubicBezTo>
                <a:close/>
                <a:moveTo>
                  <a:pt x="8305836" y="1608087"/>
                </a:moveTo>
                <a:cubicBezTo>
                  <a:pt x="8030646" y="1666766"/>
                  <a:pt x="7815802" y="1879876"/>
                  <a:pt x="7762527" y="2148655"/>
                </a:cubicBezTo>
                <a:cubicBezTo>
                  <a:pt x="8037717" y="2089976"/>
                  <a:pt x="8252560" y="1876866"/>
                  <a:pt x="8305836" y="1608087"/>
                </a:cubicBezTo>
                <a:close/>
                <a:moveTo>
                  <a:pt x="6911971" y="1608087"/>
                </a:moveTo>
                <a:cubicBezTo>
                  <a:pt x="6965247" y="1876866"/>
                  <a:pt x="7180090" y="2089976"/>
                  <a:pt x="7455280" y="2148655"/>
                </a:cubicBezTo>
                <a:cubicBezTo>
                  <a:pt x="7402005" y="1879876"/>
                  <a:pt x="7187161" y="1666766"/>
                  <a:pt x="6911971" y="1608087"/>
                </a:cubicBezTo>
                <a:close/>
                <a:moveTo>
                  <a:pt x="6613685" y="1608087"/>
                </a:moveTo>
                <a:cubicBezTo>
                  <a:pt x="6338495" y="1666766"/>
                  <a:pt x="6123651" y="1879876"/>
                  <a:pt x="6070376" y="2148655"/>
                </a:cubicBezTo>
                <a:cubicBezTo>
                  <a:pt x="6345566" y="2089976"/>
                  <a:pt x="6560409" y="1876866"/>
                  <a:pt x="6613685" y="1608087"/>
                </a:cubicBezTo>
                <a:close/>
                <a:moveTo>
                  <a:pt x="5219820" y="1608087"/>
                </a:moveTo>
                <a:cubicBezTo>
                  <a:pt x="5273096" y="1876866"/>
                  <a:pt x="5487939" y="2089976"/>
                  <a:pt x="5763129" y="2148655"/>
                </a:cubicBezTo>
                <a:cubicBezTo>
                  <a:pt x="5709854" y="1879876"/>
                  <a:pt x="5495010" y="1666766"/>
                  <a:pt x="5219820" y="1608087"/>
                </a:cubicBezTo>
                <a:close/>
                <a:moveTo>
                  <a:pt x="4921534" y="1608087"/>
                </a:moveTo>
                <a:cubicBezTo>
                  <a:pt x="4646344" y="1666766"/>
                  <a:pt x="4431500" y="1879876"/>
                  <a:pt x="4378225" y="2148655"/>
                </a:cubicBezTo>
                <a:cubicBezTo>
                  <a:pt x="4653415" y="2089976"/>
                  <a:pt x="4868259" y="1876866"/>
                  <a:pt x="4921534" y="1608087"/>
                </a:cubicBezTo>
                <a:close/>
                <a:moveTo>
                  <a:pt x="3527669" y="1608087"/>
                </a:moveTo>
                <a:cubicBezTo>
                  <a:pt x="3580945" y="1876866"/>
                  <a:pt x="3795788" y="2089976"/>
                  <a:pt x="4070978" y="2148655"/>
                </a:cubicBezTo>
                <a:cubicBezTo>
                  <a:pt x="4017703" y="1879876"/>
                  <a:pt x="3802859" y="1666766"/>
                  <a:pt x="3527669" y="1608087"/>
                </a:cubicBezTo>
                <a:close/>
                <a:moveTo>
                  <a:pt x="3229383" y="1608087"/>
                </a:moveTo>
                <a:cubicBezTo>
                  <a:pt x="2954193" y="1666766"/>
                  <a:pt x="2739349" y="1879876"/>
                  <a:pt x="2686074" y="2148655"/>
                </a:cubicBezTo>
                <a:cubicBezTo>
                  <a:pt x="2961264" y="2089976"/>
                  <a:pt x="3176107" y="1876866"/>
                  <a:pt x="3229383" y="1608087"/>
                </a:cubicBezTo>
                <a:close/>
                <a:moveTo>
                  <a:pt x="1835518" y="1608087"/>
                </a:moveTo>
                <a:cubicBezTo>
                  <a:pt x="1888794" y="1876866"/>
                  <a:pt x="2103637" y="2089976"/>
                  <a:pt x="2378827" y="2148655"/>
                </a:cubicBezTo>
                <a:cubicBezTo>
                  <a:pt x="2325552" y="1879876"/>
                  <a:pt x="2110708" y="1666766"/>
                  <a:pt x="1835518" y="1608087"/>
                </a:cubicBezTo>
                <a:close/>
                <a:moveTo>
                  <a:pt x="1537232" y="1608087"/>
                </a:moveTo>
                <a:cubicBezTo>
                  <a:pt x="1262042" y="1666766"/>
                  <a:pt x="1047198" y="1879876"/>
                  <a:pt x="993923" y="2148655"/>
                </a:cubicBezTo>
                <a:cubicBezTo>
                  <a:pt x="1269113" y="2089976"/>
                  <a:pt x="1483956" y="1876866"/>
                  <a:pt x="1537232" y="1608087"/>
                </a:cubicBezTo>
                <a:close/>
                <a:moveTo>
                  <a:pt x="143367" y="1608087"/>
                </a:moveTo>
                <a:cubicBezTo>
                  <a:pt x="196643" y="1876866"/>
                  <a:pt x="411486" y="2089976"/>
                  <a:pt x="686676" y="2148655"/>
                </a:cubicBezTo>
                <a:cubicBezTo>
                  <a:pt x="633401" y="1879876"/>
                  <a:pt x="418557" y="1666766"/>
                  <a:pt x="143367" y="1608087"/>
                </a:cubicBezTo>
                <a:close/>
                <a:moveTo>
                  <a:pt x="8461873" y="1464394"/>
                </a:moveTo>
                <a:lnTo>
                  <a:pt x="8478960" y="1466004"/>
                </a:lnTo>
                <a:cubicBezTo>
                  <a:pt x="8511346" y="1466527"/>
                  <a:pt x="8543239" y="1469485"/>
                  <a:pt x="8574422" y="1474998"/>
                </a:cubicBezTo>
                <a:cubicBezTo>
                  <a:pt x="8579998" y="1474582"/>
                  <a:pt x="8585326" y="1475523"/>
                  <a:pt x="8590635" y="1476525"/>
                </a:cubicBezTo>
                <a:lnTo>
                  <a:pt x="8590752" y="1477664"/>
                </a:lnTo>
                <a:cubicBezTo>
                  <a:pt x="8815033" y="1514497"/>
                  <a:pt x="9008920" y="1637126"/>
                  <a:pt x="9135069" y="1809390"/>
                </a:cubicBezTo>
                <a:lnTo>
                  <a:pt x="9139239" y="1816149"/>
                </a:lnTo>
                <a:lnTo>
                  <a:pt x="9139239" y="2119309"/>
                </a:lnTo>
                <a:lnTo>
                  <a:pt x="9120077" y="2050665"/>
                </a:lnTo>
                <a:cubicBezTo>
                  <a:pt x="9039502" y="1829012"/>
                  <a:pt x="8844913" y="1659431"/>
                  <a:pt x="8604122" y="1608087"/>
                </a:cubicBezTo>
                <a:cubicBezTo>
                  <a:pt x="8650738" y="1843269"/>
                  <a:pt x="8821055" y="2035829"/>
                  <a:pt x="9047261" y="2119605"/>
                </a:cubicBezTo>
                <a:lnTo>
                  <a:pt x="9139239" y="2146279"/>
                </a:lnTo>
                <a:lnTo>
                  <a:pt x="9139239" y="2273778"/>
                </a:lnTo>
                <a:lnTo>
                  <a:pt x="9030179" y="2246972"/>
                </a:lnTo>
                <a:cubicBezTo>
                  <a:pt x="8735297" y="2149386"/>
                  <a:pt x="8514628" y="1897812"/>
                  <a:pt x="8470637" y="1591480"/>
                </a:cubicBezTo>
                <a:cubicBezTo>
                  <a:pt x="8470469" y="1591427"/>
                  <a:pt x="8470301" y="1591423"/>
                  <a:pt x="8470131" y="1591418"/>
                </a:cubicBezTo>
                <a:lnTo>
                  <a:pt x="8469593" y="1584794"/>
                </a:lnTo>
                <a:cubicBezTo>
                  <a:pt x="8464534" y="1554782"/>
                  <a:pt x="8462083" y="1524133"/>
                  <a:pt x="8462126" y="1493044"/>
                </a:cubicBezTo>
                <a:cubicBezTo>
                  <a:pt x="8460814" y="1487460"/>
                  <a:pt x="8460755" y="1481838"/>
                  <a:pt x="8460755" y="1476202"/>
                </a:cubicBezTo>
                <a:lnTo>
                  <a:pt x="8461349" y="1464852"/>
                </a:lnTo>
                <a:lnTo>
                  <a:pt x="8461847" y="1464884"/>
                </a:lnTo>
                <a:close/>
                <a:moveTo>
                  <a:pt x="8448085" y="1464394"/>
                </a:moveTo>
                <a:lnTo>
                  <a:pt x="8448111" y="1464884"/>
                </a:lnTo>
                <a:lnTo>
                  <a:pt x="8448609" y="1464852"/>
                </a:lnTo>
                <a:lnTo>
                  <a:pt x="8449203" y="1476202"/>
                </a:lnTo>
                <a:cubicBezTo>
                  <a:pt x="8449203" y="1481838"/>
                  <a:pt x="8449144" y="1487460"/>
                  <a:pt x="8447832" y="1493044"/>
                </a:cubicBezTo>
                <a:cubicBezTo>
                  <a:pt x="8447875" y="1524133"/>
                  <a:pt x="8445424" y="1554782"/>
                  <a:pt x="8440365" y="1584794"/>
                </a:cubicBezTo>
                <a:lnTo>
                  <a:pt x="8439827" y="1591418"/>
                </a:lnTo>
                <a:cubicBezTo>
                  <a:pt x="8439657" y="1591423"/>
                  <a:pt x="8439489" y="1591427"/>
                  <a:pt x="8439321" y="1591480"/>
                </a:cubicBezTo>
                <a:cubicBezTo>
                  <a:pt x="8389046" y="1941574"/>
                  <a:pt x="8108007" y="2220146"/>
                  <a:pt x="7749156" y="2279078"/>
                </a:cubicBezTo>
                <a:lnTo>
                  <a:pt x="7749040" y="2280217"/>
                </a:lnTo>
                <a:cubicBezTo>
                  <a:pt x="7743729" y="2281220"/>
                  <a:pt x="7738400" y="2282161"/>
                  <a:pt x="7732823" y="2281745"/>
                </a:cubicBezTo>
                <a:cubicBezTo>
                  <a:pt x="7701651" y="2287255"/>
                  <a:pt x="7669771" y="2290213"/>
                  <a:pt x="7637396" y="2290736"/>
                </a:cubicBezTo>
                <a:lnTo>
                  <a:pt x="7620278" y="2292349"/>
                </a:lnTo>
                <a:lnTo>
                  <a:pt x="7620252" y="2291858"/>
                </a:lnTo>
                <a:lnTo>
                  <a:pt x="7619753" y="2291891"/>
                </a:lnTo>
                <a:cubicBezTo>
                  <a:pt x="7619187" y="2288119"/>
                  <a:pt x="7619160" y="2284333"/>
                  <a:pt x="7619160" y="2280541"/>
                </a:cubicBezTo>
                <a:cubicBezTo>
                  <a:pt x="7619160" y="2274903"/>
                  <a:pt x="7619219" y="2269279"/>
                  <a:pt x="7620531" y="2263693"/>
                </a:cubicBezTo>
                <a:cubicBezTo>
                  <a:pt x="7620488" y="2232611"/>
                  <a:pt x="7622938" y="2201969"/>
                  <a:pt x="7627995" y="2171962"/>
                </a:cubicBezTo>
                <a:lnTo>
                  <a:pt x="7628535" y="2165325"/>
                </a:lnTo>
                <a:cubicBezTo>
                  <a:pt x="7628704" y="2165320"/>
                  <a:pt x="7628873" y="2165315"/>
                  <a:pt x="7629040" y="2165262"/>
                </a:cubicBezTo>
                <a:cubicBezTo>
                  <a:pt x="7679317" y="1815167"/>
                  <a:pt x="7960356" y="1536596"/>
                  <a:pt x="8319206" y="1477664"/>
                </a:cubicBezTo>
                <a:lnTo>
                  <a:pt x="8319323" y="1476525"/>
                </a:lnTo>
                <a:cubicBezTo>
                  <a:pt x="8324632" y="1475523"/>
                  <a:pt x="8329960" y="1474582"/>
                  <a:pt x="8335536" y="1474998"/>
                </a:cubicBezTo>
                <a:cubicBezTo>
                  <a:pt x="8366719" y="1469485"/>
                  <a:pt x="8398612" y="1466527"/>
                  <a:pt x="8430998" y="1466004"/>
                </a:cubicBezTo>
                <a:close/>
                <a:moveTo>
                  <a:pt x="6769722" y="1464394"/>
                </a:moveTo>
                <a:lnTo>
                  <a:pt x="6786810" y="1466004"/>
                </a:lnTo>
                <a:cubicBezTo>
                  <a:pt x="6819195" y="1466527"/>
                  <a:pt x="6851088" y="1469485"/>
                  <a:pt x="6882271" y="1474998"/>
                </a:cubicBezTo>
                <a:cubicBezTo>
                  <a:pt x="6887847" y="1474582"/>
                  <a:pt x="6893175" y="1475523"/>
                  <a:pt x="6898484" y="1476525"/>
                </a:cubicBezTo>
                <a:lnTo>
                  <a:pt x="6898601" y="1477664"/>
                </a:lnTo>
                <a:cubicBezTo>
                  <a:pt x="7257451" y="1536596"/>
                  <a:pt x="7538490" y="1815167"/>
                  <a:pt x="7588766" y="2165262"/>
                </a:cubicBezTo>
                <a:cubicBezTo>
                  <a:pt x="7588934" y="2165315"/>
                  <a:pt x="7589103" y="2165320"/>
                  <a:pt x="7589272" y="2165325"/>
                </a:cubicBezTo>
                <a:lnTo>
                  <a:pt x="7589812" y="2171962"/>
                </a:lnTo>
                <a:cubicBezTo>
                  <a:pt x="7594869" y="2201969"/>
                  <a:pt x="7597319" y="2232611"/>
                  <a:pt x="7597276" y="2263693"/>
                </a:cubicBezTo>
                <a:cubicBezTo>
                  <a:pt x="7598588" y="2269279"/>
                  <a:pt x="7598647" y="2274903"/>
                  <a:pt x="7598647" y="2280541"/>
                </a:cubicBezTo>
                <a:cubicBezTo>
                  <a:pt x="7598647" y="2284333"/>
                  <a:pt x="7598620" y="2288119"/>
                  <a:pt x="7598054" y="2291891"/>
                </a:cubicBezTo>
                <a:lnTo>
                  <a:pt x="7597555" y="2291858"/>
                </a:lnTo>
                <a:lnTo>
                  <a:pt x="7597529" y="2292349"/>
                </a:lnTo>
                <a:lnTo>
                  <a:pt x="7580411" y="2290736"/>
                </a:lnTo>
                <a:cubicBezTo>
                  <a:pt x="7548036" y="2290213"/>
                  <a:pt x="7516156" y="2287255"/>
                  <a:pt x="7484984" y="2281745"/>
                </a:cubicBezTo>
                <a:cubicBezTo>
                  <a:pt x="7479407" y="2282161"/>
                  <a:pt x="7474078" y="2281220"/>
                  <a:pt x="7468767" y="2280217"/>
                </a:cubicBezTo>
                <a:lnTo>
                  <a:pt x="7468651" y="2279078"/>
                </a:lnTo>
                <a:cubicBezTo>
                  <a:pt x="7109800" y="2220146"/>
                  <a:pt x="6828761" y="1941574"/>
                  <a:pt x="6778486" y="1591480"/>
                </a:cubicBezTo>
                <a:cubicBezTo>
                  <a:pt x="6778318" y="1591427"/>
                  <a:pt x="6778150" y="1591423"/>
                  <a:pt x="6777980" y="1591418"/>
                </a:cubicBezTo>
                <a:lnTo>
                  <a:pt x="6777442" y="1584794"/>
                </a:lnTo>
                <a:cubicBezTo>
                  <a:pt x="6772383" y="1554782"/>
                  <a:pt x="6769933" y="1524133"/>
                  <a:pt x="6769975" y="1493044"/>
                </a:cubicBezTo>
                <a:cubicBezTo>
                  <a:pt x="6768663" y="1487460"/>
                  <a:pt x="6768604" y="1481838"/>
                  <a:pt x="6768604" y="1476202"/>
                </a:cubicBezTo>
                <a:lnTo>
                  <a:pt x="6769198" y="1464852"/>
                </a:lnTo>
                <a:lnTo>
                  <a:pt x="6769696" y="1464884"/>
                </a:lnTo>
                <a:close/>
                <a:moveTo>
                  <a:pt x="6755934" y="1464394"/>
                </a:moveTo>
                <a:lnTo>
                  <a:pt x="6755960" y="1464884"/>
                </a:lnTo>
                <a:lnTo>
                  <a:pt x="6756458" y="1464852"/>
                </a:lnTo>
                <a:lnTo>
                  <a:pt x="6757052" y="1476202"/>
                </a:lnTo>
                <a:cubicBezTo>
                  <a:pt x="6757052" y="1481838"/>
                  <a:pt x="6756994" y="1487460"/>
                  <a:pt x="6755682" y="1493044"/>
                </a:cubicBezTo>
                <a:cubicBezTo>
                  <a:pt x="6755724" y="1524133"/>
                  <a:pt x="6753273" y="1554782"/>
                  <a:pt x="6748215" y="1584794"/>
                </a:cubicBezTo>
                <a:lnTo>
                  <a:pt x="6747676" y="1591418"/>
                </a:lnTo>
                <a:cubicBezTo>
                  <a:pt x="6747507" y="1591423"/>
                  <a:pt x="6747338" y="1591427"/>
                  <a:pt x="6747171" y="1591480"/>
                </a:cubicBezTo>
                <a:cubicBezTo>
                  <a:pt x="6696895" y="1941574"/>
                  <a:pt x="6415856" y="2220146"/>
                  <a:pt x="6057005" y="2279078"/>
                </a:cubicBezTo>
                <a:lnTo>
                  <a:pt x="6056889" y="2280217"/>
                </a:lnTo>
                <a:cubicBezTo>
                  <a:pt x="6051578" y="2281220"/>
                  <a:pt x="6046249" y="2282161"/>
                  <a:pt x="6040672" y="2281745"/>
                </a:cubicBezTo>
                <a:cubicBezTo>
                  <a:pt x="6009500" y="2287255"/>
                  <a:pt x="5977620" y="2290213"/>
                  <a:pt x="5945246" y="2290736"/>
                </a:cubicBezTo>
                <a:lnTo>
                  <a:pt x="5928127" y="2292349"/>
                </a:lnTo>
                <a:lnTo>
                  <a:pt x="5928101" y="2291858"/>
                </a:lnTo>
                <a:lnTo>
                  <a:pt x="5927602" y="2291891"/>
                </a:lnTo>
                <a:cubicBezTo>
                  <a:pt x="5927036" y="2288119"/>
                  <a:pt x="5927009" y="2284333"/>
                  <a:pt x="5927009" y="2280541"/>
                </a:cubicBezTo>
                <a:cubicBezTo>
                  <a:pt x="5927009" y="2274903"/>
                  <a:pt x="5927068" y="2269279"/>
                  <a:pt x="5928380" y="2263693"/>
                </a:cubicBezTo>
                <a:cubicBezTo>
                  <a:pt x="5928338" y="2232611"/>
                  <a:pt x="5930787" y="2201969"/>
                  <a:pt x="5935844" y="2171962"/>
                </a:cubicBezTo>
                <a:lnTo>
                  <a:pt x="5936384" y="2165325"/>
                </a:lnTo>
                <a:cubicBezTo>
                  <a:pt x="5936553" y="2165320"/>
                  <a:pt x="5936722" y="2165315"/>
                  <a:pt x="5936890" y="2165262"/>
                </a:cubicBezTo>
                <a:cubicBezTo>
                  <a:pt x="5987166" y="1815167"/>
                  <a:pt x="6268205" y="1536596"/>
                  <a:pt x="6627056" y="1477664"/>
                </a:cubicBezTo>
                <a:lnTo>
                  <a:pt x="6627173" y="1476525"/>
                </a:lnTo>
                <a:cubicBezTo>
                  <a:pt x="6632481" y="1475523"/>
                  <a:pt x="6637809" y="1474582"/>
                  <a:pt x="6643385" y="1474998"/>
                </a:cubicBezTo>
                <a:cubicBezTo>
                  <a:pt x="6674569" y="1469485"/>
                  <a:pt x="6706461" y="1466527"/>
                  <a:pt x="6738847" y="1466004"/>
                </a:cubicBezTo>
                <a:close/>
                <a:moveTo>
                  <a:pt x="5077571" y="1464394"/>
                </a:moveTo>
                <a:lnTo>
                  <a:pt x="5094659" y="1466004"/>
                </a:lnTo>
                <a:cubicBezTo>
                  <a:pt x="5127044" y="1466527"/>
                  <a:pt x="5158937" y="1469485"/>
                  <a:pt x="5190120" y="1474998"/>
                </a:cubicBezTo>
                <a:cubicBezTo>
                  <a:pt x="5195696" y="1474582"/>
                  <a:pt x="5201024" y="1475523"/>
                  <a:pt x="5206334" y="1476525"/>
                </a:cubicBezTo>
                <a:lnTo>
                  <a:pt x="5206450" y="1477664"/>
                </a:lnTo>
                <a:cubicBezTo>
                  <a:pt x="5565300" y="1536596"/>
                  <a:pt x="5846339" y="1815167"/>
                  <a:pt x="5896616" y="2165262"/>
                </a:cubicBezTo>
                <a:cubicBezTo>
                  <a:pt x="5896783" y="2165315"/>
                  <a:pt x="5896953" y="2165320"/>
                  <a:pt x="5897121" y="2165325"/>
                </a:cubicBezTo>
                <a:lnTo>
                  <a:pt x="5897662" y="2171962"/>
                </a:lnTo>
                <a:cubicBezTo>
                  <a:pt x="5902718" y="2201969"/>
                  <a:pt x="5905168" y="2232611"/>
                  <a:pt x="5905126" y="2263693"/>
                </a:cubicBezTo>
                <a:cubicBezTo>
                  <a:pt x="5906438" y="2269279"/>
                  <a:pt x="5906496" y="2274903"/>
                  <a:pt x="5906496" y="2280541"/>
                </a:cubicBezTo>
                <a:cubicBezTo>
                  <a:pt x="5906496" y="2284333"/>
                  <a:pt x="5906469" y="2288119"/>
                  <a:pt x="5905903" y="2291891"/>
                </a:cubicBezTo>
                <a:lnTo>
                  <a:pt x="5905404" y="2291858"/>
                </a:lnTo>
                <a:lnTo>
                  <a:pt x="5905378" y="2292349"/>
                </a:lnTo>
                <a:lnTo>
                  <a:pt x="5888260" y="2290736"/>
                </a:lnTo>
                <a:cubicBezTo>
                  <a:pt x="5855886" y="2290213"/>
                  <a:pt x="5824005" y="2287255"/>
                  <a:pt x="5792833" y="2281745"/>
                </a:cubicBezTo>
                <a:cubicBezTo>
                  <a:pt x="5787256" y="2282161"/>
                  <a:pt x="5781927" y="2281220"/>
                  <a:pt x="5776617" y="2280217"/>
                </a:cubicBezTo>
                <a:lnTo>
                  <a:pt x="5776501" y="2279078"/>
                </a:lnTo>
                <a:cubicBezTo>
                  <a:pt x="5417649" y="2220146"/>
                  <a:pt x="5136610" y="1941574"/>
                  <a:pt x="5086335" y="1591480"/>
                </a:cubicBezTo>
                <a:cubicBezTo>
                  <a:pt x="5086167" y="1591427"/>
                  <a:pt x="5085999" y="1591423"/>
                  <a:pt x="5085830" y="1591418"/>
                </a:cubicBezTo>
                <a:lnTo>
                  <a:pt x="5085291" y="1584794"/>
                </a:lnTo>
                <a:cubicBezTo>
                  <a:pt x="5080233" y="1554782"/>
                  <a:pt x="5077782" y="1524133"/>
                  <a:pt x="5077824" y="1493044"/>
                </a:cubicBezTo>
                <a:cubicBezTo>
                  <a:pt x="5076512" y="1487460"/>
                  <a:pt x="5076453" y="1481838"/>
                  <a:pt x="5076453" y="1476202"/>
                </a:cubicBezTo>
                <a:lnTo>
                  <a:pt x="5077047" y="1464852"/>
                </a:lnTo>
                <a:lnTo>
                  <a:pt x="5077545" y="1464884"/>
                </a:lnTo>
                <a:close/>
                <a:moveTo>
                  <a:pt x="5063783" y="1464394"/>
                </a:moveTo>
                <a:lnTo>
                  <a:pt x="5063809" y="1464884"/>
                </a:lnTo>
                <a:lnTo>
                  <a:pt x="5064307" y="1464852"/>
                </a:lnTo>
                <a:lnTo>
                  <a:pt x="5064902" y="1476202"/>
                </a:lnTo>
                <a:cubicBezTo>
                  <a:pt x="5064902" y="1481838"/>
                  <a:pt x="5064842" y="1487460"/>
                  <a:pt x="5063530" y="1493044"/>
                </a:cubicBezTo>
                <a:cubicBezTo>
                  <a:pt x="5063572" y="1524133"/>
                  <a:pt x="5061122" y="1554782"/>
                  <a:pt x="5056063" y="1584794"/>
                </a:cubicBezTo>
                <a:lnTo>
                  <a:pt x="5055525" y="1591418"/>
                </a:lnTo>
                <a:cubicBezTo>
                  <a:pt x="5055355" y="1591423"/>
                  <a:pt x="5055187" y="1591427"/>
                  <a:pt x="5055019" y="1591480"/>
                </a:cubicBezTo>
                <a:cubicBezTo>
                  <a:pt x="5004744" y="1941574"/>
                  <a:pt x="4723705" y="2220146"/>
                  <a:pt x="4364853" y="2279078"/>
                </a:cubicBezTo>
                <a:lnTo>
                  <a:pt x="4364737" y="2280217"/>
                </a:lnTo>
                <a:cubicBezTo>
                  <a:pt x="4359427" y="2281220"/>
                  <a:pt x="4354098" y="2282161"/>
                  <a:pt x="4348521" y="2281745"/>
                </a:cubicBezTo>
                <a:cubicBezTo>
                  <a:pt x="4317350" y="2287255"/>
                  <a:pt x="4285468" y="2290213"/>
                  <a:pt x="4253094" y="2290736"/>
                </a:cubicBezTo>
                <a:lnTo>
                  <a:pt x="4235976" y="2292349"/>
                </a:lnTo>
                <a:lnTo>
                  <a:pt x="4235950" y="2291858"/>
                </a:lnTo>
                <a:lnTo>
                  <a:pt x="4235451" y="2291891"/>
                </a:lnTo>
                <a:cubicBezTo>
                  <a:pt x="4234885" y="2288119"/>
                  <a:pt x="4234858" y="2284333"/>
                  <a:pt x="4234858" y="2280541"/>
                </a:cubicBezTo>
                <a:cubicBezTo>
                  <a:pt x="4234858" y="2274903"/>
                  <a:pt x="4234916" y="2269279"/>
                  <a:pt x="4236228" y="2263693"/>
                </a:cubicBezTo>
                <a:cubicBezTo>
                  <a:pt x="4236186" y="2232611"/>
                  <a:pt x="4238636" y="2201969"/>
                  <a:pt x="4243692" y="2171962"/>
                </a:cubicBezTo>
                <a:lnTo>
                  <a:pt x="4244233" y="2165325"/>
                </a:lnTo>
                <a:cubicBezTo>
                  <a:pt x="4244401" y="2165320"/>
                  <a:pt x="4244571" y="2165315"/>
                  <a:pt x="4244738" y="2165262"/>
                </a:cubicBezTo>
                <a:cubicBezTo>
                  <a:pt x="4295015" y="1815167"/>
                  <a:pt x="4576054" y="1536596"/>
                  <a:pt x="4934904" y="1477664"/>
                </a:cubicBezTo>
                <a:lnTo>
                  <a:pt x="4935021" y="1476525"/>
                </a:lnTo>
                <a:cubicBezTo>
                  <a:pt x="4940330" y="1475523"/>
                  <a:pt x="4945658" y="1474582"/>
                  <a:pt x="4951234" y="1474998"/>
                </a:cubicBezTo>
                <a:cubicBezTo>
                  <a:pt x="4982417" y="1469485"/>
                  <a:pt x="5014310" y="1466527"/>
                  <a:pt x="5046695" y="1466004"/>
                </a:cubicBezTo>
                <a:close/>
                <a:moveTo>
                  <a:pt x="3385420" y="1464394"/>
                </a:moveTo>
                <a:lnTo>
                  <a:pt x="3402507" y="1466004"/>
                </a:lnTo>
                <a:cubicBezTo>
                  <a:pt x="3434893" y="1466527"/>
                  <a:pt x="3466785" y="1469485"/>
                  <a:pt x="3497969" y="1474998"/>
                </a:cubicBezTo>
                <a:cubicBezTo>
                  <a:pt x="3503545" y="1474582"/>
                  <a:pt x="3508873" y="1475523"/>
                  <a:pt x="3514181" y="1476525"/>
                </a:cubicBezTo>
                <a:lnTo>
                  <a:pt x="3514298" y="1477664"/>
                </a:lnTo>
                <a:cubicBezTo>
                  <a:pt x="3873149" y="1536596"/>
                  <a:pt x="4154188" y="1815167"/>
                  <a:pt x="4204464" y="2165262"/>
                </a:cubicBezTo>
                <a:cubicBezTo>
                  <a:pt x="4204632" y="2165315"/>
                  <a:pt x="4204801" y="2165320"/>
                  <a:pt x="4204970" y="2165325"/>
                </a:cubicBezTo>
                <a:lnTo>
                  <a:pt x="4205510" y="2171962"/>
                </a:lnTo>
                <a:cubicBezTo>
                  <a:pt x="4210567" y="2201969"/>
                  <a:pt x="4213016" y="2232611"/>
                  <a:pt x="4212974" y="2263693"/>
                </a:cubicBezTo>
                <a:cubicBezTo>
                  <a:pt x="4214286" y="2269279"/>
                  <a:pt x="4214345" y="2274903"/>
                  <a:pt x="4214345" y="2280541"/>
                </a:cubicBezTo>
                <a:cubicBezTo>
                  <a:pt x="4214345" y="2284333"/>
                  <a:pt x="4214318" y="2288119"/>
                  <a:pt x="4213752" y="2291891"/>
                </a:cubicBezTo>
                <a:lnTo>
                  <a:pt x="4213253" y="2291858"/>
                </a:lnTo>
                <a:lnTo>
                  <a:pt x="4213227" y="2292349"/>
                </a:lnTo>
                <a:lnTo>
                  <a:pt x="4196108" y="2290736"/>
                </a:lnTo>
                <a:cubicBezTo>
                  <a:pt x="4163734" y="2290213"/>
                  <a:pt x="4131854" y="2287255"/>
                  <a:pt x="4100682" y="2281745"/>
                </a:cubicBezTo>
                <a:cubicBezTo>
                  <a:pt x="4095105" y="2282161"/>
                  <a:pt x="4089776" y="2281220"/>
                  <a:pt x="4084465" y="2280217"/>
                </a:cubicBezTo>
                <a:lnTo>
                  <a:pt x="4084349" y="2279078"/>
                </a:lnTo>
                <a:cubicBezTo>
                  <a:pt x="3725498" y="2220146"/>
                  <a:pt x="3444459" y="1941574"/>
                  <a:pt x="3394183" y="1591480"/>
                </a:cubicBezTo>
                <a:cubicBezTo>
                  <a:pt x="3394016" y="1591427"/>
                  <a:pt x="3393847" y="1591423"/>
                  <a:pt x="3393678" y="1591418"/>
                </a:cubicBezTo>
                <a:lnTo>
                  <a:pt x="3393139" y="1584794"/>
                </a:lnTo>
                <a:cubicBezTo>
                  <a:pt x="3388081" y="1554782"/>
                  <a:pt x="3385630" y="1524133"/>
                  <a:pt x="3385672" y="1493044"/>
                </a:cubicBezTo>
                <a:cubicBezTo>
                  <a:pt x="3384360" y="1487460"/>
                  <a:pt x="3384302" y="1481838"/>
                  <a:pt x="3384302" y="1476202"/>
                </a:cubicBezTo>
                <a:lnTo>
                  <a:pt x="3384896" y="1464852"/>
                </a:lnTo>
                <a:lnTo>
                  <a:pt x="3385394" y="1464884"/>
                </a:lnTo>
                <a:close/>
                <a:moveTo>
                  <a:pt x="3371632" y="1464394"/>
                </a:moveTo>
                <a:lnTo>
                  <a:pt x="3371658" y="1464884"/>
                </a:lnTo>
                <a:lnTo>
                  <a:pt x="3372156" y="1464852"/>
                </a:lnTo>
                <a:lnTo>
                  <a:pt x="3372750" y="1476202"/>
                </a:lnTo>
                <a:cubicBezTo>
                  <a:pt x="3372750" y="1481838"/>
                  <a:pt x="3372691" y="1487460"/>
                  <a:pt x="3371379" y="1493044"/>
                </a:cubicBezTo>
                <a:cubicBezTo>
                  <a:pt x="3371421" y="1524133"/>
                  <a:pt x="3368971" y="1554782"/>
                  <a:pt x="3363912" y="1584794"/>
                </a:cubicBezTo>
                <a:lnTo>
                  <a:pt x="3363374" y="1591418"/>
                </a:lnTo>
                <a:cubicBezTo>
                  <a:pt x="3363204" y="1591423"/>
                  <a:pt x="3363036" y="1591427"/>
                  <a:pt x="3362868" y="1591480"/>
                </a:cubicBezTo>
                <a:cubicBezTo>
                  <a:pt x="3312593" y="1941574"/>
                  <a:pt x="3031554" y="2220146"/>
                  <a:pt x="2672703" y="2279078"/>
                </a:cubicBezTo>
                <a:lnTo>
                  <a:pt x="2672586" y="2280217"/>
                </a:lnTo>
                <a:cubicBezTo>
                  <a:pt x="2667276" y="2281220"/>
                  <a:pt x="2661947" y="2282161"/>
                  <a:pt x="2656370" y="2281745"/>
                </a:cubicBezTo>
                <a:cubicBezTo>
                  <a:pt x="2625198" y="2287255"/>
                  <a:pt x="2593318" y="2290213"/>
                  <a:pt x="2560943" y="2290736"/>
                </a:cubicBezTo>
                <a:lnTo>
                  <a:pt x="2543825" y="2292349"/>
                </a:lnTo>
                <a:lnTo>
                  <a:pt x="2543799" y="2291858"/>
                </a:lnTo>
                <a:lnTo>
                  <a:pt x="2543300" y="2291891"/>
                </a:lnTo>
                <a:cubicBezTo>
                  <a:pt x="2542734" y="2288119"/>
                  <a:pt x="2542707" y="2284333"/>
                  <a:pt x="2542707" y="2280541"/>
                </a:cubicBezTo>
                <a:cubicBezTo>
                  <a:pt x="2542707" y="2274903"/>
                  <a:pt x="2542765" y="2269279"/>
                  <a:pt x="2544077" y="2263693"/>
                </a:cubicBezTo>
                <a:cubicBezTo>
                  <a:pt x="2544035" y="2232611"/>
                  <a:pt x="2546485" y="2201969"/>
                  <a:pt x="2551541" y="2171962"/>
                </a:cubicBezTo>
                <a:lnTo>
                  <a:pt x="2552082" y="2165325"/>
                </a:lnTo>
                <a:cubicBezTo>
                  <a:pt x="2552250" y="2165320"/>
                  <a:pt x="2552420" y="2165315"/>
                  <a:pt x="2552587" y="2165262"/>
                </a:cubicBezTo>
                <a:cubicBezTo>
                  <a:pt x="2602864" y="1815167"/>
                  <a:pt x="2883903" y="1536596"/>
                  <a:pt x="3242753" y="1477664"/>
                </a:cubicBezTo>
                <a:lnTo>
                  <a:pt x="3242870" y="1476525"/>
                </a:lnTo>
                <a:cubicBezTo>
                  <a:pt x="3248179" y="1475523"/>
                  <a:pt x="3253507" y="1474582"/>
                  <a:pt x="3259083" y="1474998"/>
                </a:cubicBezTo>
                <a:cubicBezTo>
                  <a:pt x="3290266" y="1469485"/>
                  <a:pt x="3322159" y="1466527"/>
                  <a:pt x="3354544" y="1466004"/>
                </a:cubicBezTo>
                <a:close/>
                <a:moveTo>
                  <a:pt x="1693269" y="1464394"/>
                </a:moveTo>
                <a:lnTo>
                  <a:pt x="1710356" y="1466004"/>
                </a:lnTo>
                <a:cubicBezTo>
                  <a:pt x="1742742" y="1466527"/>
                  <a:pt x="1774634" y="1469485"/>
                  <a:pt x="1805818" y="1474998"/>
                </a:cubicBezTo>
                <a:cubicBezTo>
                  <a:pt x="1811394" y="1474582"/>
                  <a:pt x="1816722" y="1475523"/>
                  <a:pt x="1822030" y="1476525"/>
                </a:cubicBezTo>
                <a:lnTo>
                  <a:pt x="1822148" y="1477664"/>
                </a:lnTo>
                <a:cubicBezTo>
                  <a:pt x="2180998" y="1536596"/>
                  <a:pt x="2462037" y="1815167"/>
                  <a:pt x="2512313" y="2165262"/>
                </a:cubicBezTo>
                <a:cubicBezTo>
                  <a:pt x="2512481" y="2165315"/>
                  <a:pt x="2512650" y="2165320"/>
                  <a:pt x="2512819" y="2165325"/>
                </a:cubicBezTo>
                <a:lnTo>
                  <a:pt x="2513359" y="2171962"/>
                </a:lnTo>
                <a:cubicBezTo>
                  <a:pt x="2518416" y="2201969"/>
                  <a:pt x="2520865" y="2232611"/>
                  <a:pt x="2520823" y="2263693"/>
                </a:cubicBezTo>
                <a:cubicBezTo>
                  <a:pt x="2522135" y="2269279"/>
                  <a:pt x="2522194" y="2274903"/>
                  <a:pt x="2522194" y="2280541"/>
                </a:cubicBezTo>
                <a:cubicBezTo>
                  <a:pt x="2522194" y="2284333"/>
                  <a:pt x="2522167" y="2288119"/>
                  <a:pt x="2521601" y="2291891"/>
                </a:cubicBezTo>
                <a:lnTo>
                  <a:pt x="2521102" y="2291858"/>
                </a:lnTo>
                <a:lnTo>
                  <a:pt x="2521076" y="2292349"/>
                </a:lnTo>
                <a:lnTo>
                  <a:pt x="2503957" y="2290736"/>
                </a:lnTo>
                <a:cubicBezTo>
                  <a:pt x="2471583" y="2290213"/>
                  <a:pt x="2439703" y="2287255"/>
                  <a:pt x="2408531" y="2281745"/>
                </a:cubicBezTo>
                <a:cubicBezTo>
                  <a:pt x="2402954" y="2282161"/>
                  <a:pt x="2397625" y="2281220"/>
                  <a:pt x="2392314" y="2280217"/>
                </a:cubicBezTo>
                <a:lnTo>
                  <a:pt x="2392198" y="2279078"/>
                </a:lnTo>
                <a:cubicBezTo>
                  <a:pt x="2033347" y="2220146"/>
                  <a:pt x="1752308" y="1941574"/>
                  <a:pt x="1702032" y="1591480"/>
                </a:cubicBezTo>
                <a:cubicBezTo>
                  <a:pt x="1701865" y="1591427"/>
                  <a:pt x="1701696" y="1591423"/>
                  <a:pt x="1701527" y="1591418"/>
                </a:cubicBezTo>
                <a:lnTo>
                  <a:pt x="1700989" y="1584794"/>
                </a:lnTo>
                <a:cubicBezTo>
                  <a:pt x="1695930" y="1554782"/>
                  <a:pt x="1693479" y="1524133"/>
                  <a:pt x="1693521" y="1493044"/>
                </a:cubicBezTo>
                <a:cubicBezTo>
                  <a:pt x="1692209" y="1487460"/>
                  <a:pt x="1692151" y="1481838"/>
                  <a:pt x="1692151" y="1476202"/>
                </a:cubicBezTo>
                <a:lnTo>
                  <a:pt x="1692745" y="1464852"/>
                </a:lnTo>
                <a:lnTo>
                  <a:pt x="1693243" y="1464884"/>
                </a:lnTo>
                <a:close/>
                <a:moveTo>
                  <a:pt x="1679481" y="1464394"/>
                </a:moveTo>
                <a:lnTo>
                  <a:pt x="1679507" y="1464884"/>
                </a:lnTo>
                <a:lnTo>
                  <a:pt x="1680005" y="1464852"/>
                </a:lnTo>
                <a:lnTo>
                  <a:pt x="1680599" y="1476202"/>
                </a:lnTo>
                <a:cubicBezTo>
                  <a:pt x="1680599" y="1481838"/>
                  <a:pt x="1680540" y="1487460"/>
                  <a:pt x="1679228" y="1493044"/>
                </a:cubicBezTo>
                <a:cubicBezTo>
                  <a:pt x="1679270" y="1524133"/>
                  <a:pt x="1676820" y="1554782"/>
                  <a:pt x="1671761" y="1584794"/>
                </a:cubicBezTo>
                <a:lnTo>
                  <a:pt x="1671223" y="1591418"/>
                </a:lnTo>
                <a:cubicBezTo>
                  <a:pt x="1671053" y="1591423"/>
                  <a:pt x="1670885" y="1591427"/>
                  <a:pt x="1670717" y="1591480"/>
                </a:cubicBezTo>
                <a:cubicBezTo>
                  <a:pt x="1620442" y="1941574"/>
                  <a:pt x="1339403" y="2220146"/>
                  <a:pt x="980552" y="2279078"/>
                </a:cubicBezTo>
                <a:lnTo>
                  <a:pt x="980435" y="2280217"/>
                </a:lnTo>
                <a:cubicBezTo>
                  <a:pt x="975125" y="2281220"/>
                  <a:pt x="969796" y="2282161"/>
                  <a:pt x="964219" y="2281745"/>
                </a:cubicBezTo>
                <a:cubicBezTo>
                  <a:pt x="933047" y="2287255"/>
                  <a:pt x="901167" y="2290213"/>
                  <a:pt x="868792" y="2290736"/>
                </a:cubicBezTo>
                <a:lnTo>
                  <a:pt x="851674" y="2292349"/>
                </a:lnTo>
                <a:lnTo>
                  <a:pt x="851648" y="2291858"/>
                </a:lnTo>
                <a:lnTo>
                  <a:pt x="851149" y="2291891"/>
                </a:lnTo>
                <a:cubicBezTo>
                  <a:pt x="850583" y="2288119"/>
                  <a:pt x="850556" y="2284333"/>
                  <a:pt x="850556" y="2280541"/>
                </a:cubicBezTo>
                <a:cubicBezTo>
                  <a:pt x="850556" y="2274903"/>
                  <a:pt x="850614" y="2269279"/>
                  <a:pt x="851926" y="2263693"/>
                </a:cubicBezTo>
                <a:cubicBezTo>
                  <a:pt x="851884" y="2232611"/>
                  <a:pt x="854334" y="2201969"/>
                  <a:pt x="859390" y="2171962"/>
                </a:cubicBezTo>
                <a:lnTo>
                  <a:pt x="859931" y="2165325"/>
                </a:lnTo>
                <a:cubicBezTo>
                  <a:pt x="860099" y="2165320"/>
                  <a:pt x="860269" y="2165315"/>
                  <a:pt x="860436" y="2165262"/>
                </a:cubicBezTo>
                <a:cubicBezTo>
                  <a:pt x="910713" y="1815167"/>
                  <a:pt x="1191752" y="1536596"/>
                  <a:pt x="1550602" y="1477664"/>
                </a:cubicBezTo>
                <a:lnTo>
                  <a:pt x="1550719" y="1476525"/>
                </a:lnTo>
                <a:cubicBezTo>
                  <a:pt x="1556028" y="1475523"/>
                  <a:pt x="1561356" y="1474582"/>
                  <a:pt x="1566932" y="1474998"/>
                </a:cubicBezTo>
                <a:cubicBezTo>
                  <a:pt x="1598115" y="1469485"/>
                  <a:pt x="1630008" y="1466527"/>
                  <a:pt x="1662393" y="1466004"/>
                </a:cubicBezTo>
                <a:close/>
                <a:moveTo>
                  <a:pt x="1118" y="1464394"/>
                </a:moveTo>
                <a:lnTo>
                  <a:pt x="18205" y="1466004"/>
                </a:lnTo>
                <a:cubicBezTo>
                  <a:pt x="50591" y="1466527"/>
                  <a:pt x="82483" y="1469485"/>
                  <a:pt x="113667" y="1474998"/>
                </a:cubicBezTo>
                <a:cubicBezTo>
                  <a:pt x="119243" y="1474582"/>
                  <a:pt x="124571" y="1475523"/>
                  <a:pt x="129879" y="1476525"/>
                </a:cubicBezTo>
                <a:lnTo>
                  <a:pt x="129997" y="1477664"/>
                </a:lnTo>
                <a:cubicBezTo>
                  <a:pt x="488847" y="1536596"/>
                  <a:pt x="769886" y="1815167"/>
                  <a:pt x="820162" y="2165262"/>
                </a:cubicBezTo>
                <a:cubicBezTo>
                  <a:pt x="820330" y="2165315"/>
                  <a:pt x="820499" y="2165320"/>
                  <a:pt x="820668" y="2165325"/>
                </a:cubicBezTo>
                <a:lnTo>
                  <a:pt x="821208" y="2171962"/>
                </a:lnTo>
                <a:cubicBezTo>
                  <a:pt x="826265" y="2201969"/>
                  <a:pt x="828714" y="2232611"/>
                  <a:pt x="828672" y="2263693"/>
                </a:cubicBezTo>
                <a:cubicBezTo>
                  <a:pt x="829984" y="2269279"/>
                  <a:pt x="830043" y="2274903"/>
                  <a:pt x="830043" y="2280541"/>
                </a:cubicBezTo>
                <a:cubicBezTo>
                  <a:pt x="830043" y="2284333"/>
                  <a:pt x="830016" y="2288119"/>
                  <a:pt x="829450" y="2291891"/>
                </a:cubicBezTo>
                <a:lnTo>
                  <a:pt x="828951" y="2291858"/>
                </a:lnTo>
                <a:lnTo>
                  <a:pt x="828925" y="2292349"/>
                </a:lnTo>
                <a:lnTo>
                  <a:pt x="811806" y="2290736"/>
                </a:lnTo>
                <a:cubicBezTo>
                  <a:pt x="779432" y="2290213"/>
                  <a:pt x="747552" y="2287255"/>
                  <a:pt x="716380" y="2281745"/>
                </a:cubicBezTo>
                <a:cubicBezTo>
                  <a:pt x="710803" y="2282161"/>
                  <a:pt x="705474" y="2281220"/>
                  <a:pt x="700163" y="2280217"/>
                </a:cubicBezTo>
                <a:lnTo>
                  <a:pt x="700047" y="2279078"/>
                </a:lnTo>
                <a:cubicBezTo>
                  <a:pt x="341196" y="2220146"/>
                  <a:pt x="60157" y="1941574"/>
                  <a:pt x="9881" y="1591480"/>
                </a:cubicBezTo>
                <a:cubicBezTo>
                  <a:pt x="9714" y="1591427"/>
                  <a:pt x="9545" y="1591423"/>
                  <a:pt x="9376" y="1591418"/>
                </a:cubicBezTo>
                <a:lnTo>
                  <a:pt x="8837" y="1584794"/>
                </a:lnTo>
                <a:cubicBezTo>
                  <a:pt x="3779" y="1554782"/>
                  <a:pt x="1328" y="1524133"/>
                  <a:pt x="1370" y="1493044"/>
                </a:cubicBezTo>
                <a:cubicBezTo>
                  <a:pt x="58" y="1487460"/>
                  <a:pt x="0" y="1481838"/>
                  <a:pt x="0" y="1476202"/>
                </a:cubicBezTo>
                <a:lnTo>
                  <a:pt x="594" y="1464852"/>
                </a:lnTo>
                <a:lnTo>
                  <a:pt x="1092" y="1464884"/>
                </a:lnTo>
                <a:close/>
                <a:moveTo>
                  <a:pt x="7762529" y="750600"/>
                </a:moveTo>
                <a:cubicBezTo>
                  <a:pt x="7815805" y="1021506"/>
                  <a:pt x="8030648" y="1236303"/>
                  <a:pt x="8305838" y="1295446"/>
                </a:cubicBezTo>
                <a:cubicBezTo>
                  <a:pt x="8252563" y="1024540"/>
                  <a:pt x="8037719" y="809743"/>
                  <a:pt x="7762529" y="750600"/>
                </a:cubicBezTo>
                <a:close/>
                <a:moveTo>
                  <a:pt x="7455280" y="750600"/>
                </a:moveTo>
                <a:cubicBezTo>
                  <a:pt x="7180090" y="809743"/>
                  <a:pt x="6965246" y="1024540"/>
                  <a:pt x="6911971" y="1295446"/>
                </a:cubicBezTo>
                <a:cubicBezTo>
                  <a:pt x="7187161" y="1236303"/>
                  <a:pt x="7402004" y="1021506"/>
                  <a:pt x="7455280" y="750600"/>
                </a:cubicBezTo>
                <a:close/>
                <a:moveTo>
                  <a:pt x="6070378" y="750600"/>
                </a:moveTo>
                <a:cubicBezTo>
                  <a:pt x="6123654" y="1021506"/>
                  <a:pt x="6338497" y="1236303"/>
                  <a:pt x="6613687" y="1295446"/>
                </a:cubicBezTo>
                <a:cubicBezTo>
                  <a:pt x="6560412" y="1024540"/>
                  <a:pt x="6345568" y="809743"/>
                  <a:pt x="6070378" y="750600"/>
                </a:cubicBezTo>
                <a:close/>
                <a:moveTo>
                  <a:pt x="5763129" y="750600"/>
                </a:moveTo>
                <a:cubicBezTo>
                  <a:pt x="5487939" y="809743"/>
                  <a:pt x="5273095" y="1024540"/>
                  <a:pt x="5219820" y="1295446"/>
                </a:cubicBezTo>
                <a:cubicBezTo>
                  <a:pt x="5495010" y="1236303"/>
                  <a:pt x="5709853" y="1021506"/>
                  <a:pt x="5763129" y="750600"/>
                </a:cubicBezTo>
                <a:close/>
                <a:moveTo>
                  <a:pt x="4378227" y="750600"/>
                </a:moveTo>
                <a:cubicBezTo>
                  <a:pt x="4431503" y="1021506"/>
                  <a:pt x="4646346" y="1236303"/>
                  <a:pt x="4921536" y="1295446"/>
                </a:cubicBezTo>
                <a:cubicBezTo>
                  <a:pt x="4868261" y="1024540"/>
                  <a:pt x="4653417" y="809743"/>
                  <a:pt x="4378227" y="750600"/>
                </a:cubicBezTo>
                <a:close/>
                <a:moveTo>
                  <a:pt x="4070978" y="750600"/>
                </a:moveTo>
                <a:cubicBezTo>
                  <a:pt x="3795788" y="809743"/>
                  <a:pt x="3580944" y="1024540"/>
                  <a:pt x="3527669" y="1295446"/>
                </a:cubicBezTo>
                <a:cubicBezTo>
                  <a:pt x="3802859" y="1236303"/>
                  <a:pt x="4017702" y="1021506"/>
                  <a:pt x="4070978" y="750600"/>
                </a:cubicBezTo>
                <a:close/>
                <a:moveTo>
                  <a:pt x="2686076" y="750600"/>
                </a:moveTo>
                <a:cubicBezTo>
                  <a:pt x="2739352" y="1021506"/>
                  <a:pt x="2954195" y="1236303"/>
                  <a:pt x="3229385" y="1295446"/>
                </a:cubicBezTo>
                <a:cubicBezTo>
                  <a:pt x="3176110" y="1024540"/>
                  <a:pt x="2961266" y="809743"/>
                  <a:pt x="2686076" y="750600"/>
                </a:cubicBezTo>
                <a:close/>
                <a:moveTo>
                  <a:pt x="2378827" y="750600"/>
                </a:moveTo>
                <a:cubicBezTo>
                  <a:pt x="2103637" y="809743"/>
                  <a:pt x="1888793" y="1024540"/>
                  <a:pt x="1835518" y="1295446"/>
                </a:cubicBezTo>
                <a:cubicBezTo>
                  <a:pt x="2110708" y="1236303"/>
                  <a:pt x="2325551" y="1021506"/>
                  <a:pt x="2378827" y="750600"/>
                </a:cubicBezTo>
                <a:close/>
                <a:moveTo>
                  <a:pt x="993925" y="750600"/>
                </a:moveTo>
                <a:cubicBezTo>
                  <a:pt x="1047201" y="1021506"/>
                  <a:pt x="1262044" y="1236303"/>
                  <a:pt x="1537234" y="1295446"/>
                </a:cubicBezTo>
                <a:cubicBezTo>
                  <a:pt x="1483959" y="1024540"/>
                  <a:pt x="1269115" y="809743"/>
                  <a:pt x="993925" y="750600"/>
                </a:cubicBezTo>
                <a:close/>
                <a:moveTo>
                  <a:pt x="686676" y="750600"/>
                </a:moveTo>
                <a:cubicBezTo>
                  <a:pt x="411486" y="809743"/>
                  <a:pt x="196642" y="1024540"/>
                  <a:pt x="143367" y="1295446"/>
                </a:cubicBezTo>
                <a:cubicBezTo>
                  <a:pt x="418557" y="1236303"/>
                  <a:pt x="633400" y="1021506"/>
                  <a:pt x="686676" y="750600"/>
                </a:cubicBezTo>
                <a:close/>
                <a:moveTo>
                  <a:pt x="9139239" y="624486"/>
                </a:moveTo>
                <a:lnTo>
                  <a:pt x="9139239" y="752995"/>
                </a:lnTo>
                <a:lnTo>
                  <a:pt x="9047261" y="779881"/>
                </a:lnTo>
                <a:cubicBezTo>
                  <a:pt x="8821055" y="864319"/>
                  <a:pt x="8650738" y="1058403"/>
                  <a:pt x="8604122" y="1295446"/>
                </a:cubicBezTo>
                <a:cubicBezTo>
                  <a:pt x="8844913" y="1243696"/>
                  <a:pt x="9039501" y="1072773"/>
                  <a:pt x="9120077" y="849365"/>
                </a:cubicBezTo>
                <a:lnTo>
                  <a:pt x="9139239" y="780178"/>
                </a:lnTo>
                <a:lnTo>
                  <a:pt x="9139239" y="1085737"/>
                </a:lnTo>
                <a:lnTo>
                  <a:pt x="9135069" y="1092549"/>
                </a:lnTo>
                <a:cubicBezTo>
                  <a:pt x="9008919" y="1266178"/>
                  <a:pt x="8815033" y="1389778"/>
                  <a:pt x="8590751" y="1426902"/>
                </a:cubicBezTo>
                <a:lnTo>
                  <a:pt x="8590635" y="1428050"/>
                </a:lnTo>
                <a:cubicBezTo>
                  <a:pt x="8585324" y="1429061"/>
                  <a:pt x="8579995" y="1430009"/>
                  <a:pt x="8574418" y="1429590"/>
                </a:cubicBezTo>
                <a:cubicBezTo>
                  <a:pt x="8543246" y="1435144"/>
                  <a:pt x="8511366" y="1438125"/>
                  <a:pt x="8478991" y="1438652"/>
                </a:cubicBezTo>
                <a:lnTo>
                  <a:pt x="8461873" y="1440278"/>
                </a:lnTo>
                <a:lnTo>
                  <a:pt x="8461847" y="1439783"/>
                </a:lnTo>
                <a:lnTo>
                  <a:pt x="8461348" y="1439816"/>
                </a:lnTo>
                <a:cubicBezTo>
                  <a:pt x="8460782" y="1436014"/>
                  <a:pt x="8460755" y="1432198"/>
                  <a:pt x="8460755" y="1428376"/>
                </a:cubicBezTo>
                <a:cubicBezTo>
                  <a:pt x="8460755" y="1422694"/>
                  <a:pt x="8460814" y="1417025"/>
                  <a:pt x="8462126" y="1411395"/>
                </a:cubicBezTo>
                <a:cubicBezTo>
                  <a:pt x="8462083" y="1380067"/>
                  <a:pt x="8464533" y="1349182"/>
                  <a:pt x="8469590" y="1318938"/>
                </a:cubicBezTo>
                <a:lnTo>
                  <a:pt x="8470130" y="1312248"/>
                </a:lnTo>
                <a:cubicBezTo>
                  <a:pt x="8470299" y="1312243"/>
                  <a:pt x="8470468" y="1312238"/>
                  <a:pt x="8470636" y="1312185"/>
                </a:cubicBezTo>
                <a:cubicBezTo>
                  <a:pt x="8514628" y="1003427"/>
                  <a:pt x="8735297" y="749863"/>
                  <a:pt x="9030178" y="651504"/>
                </a:cubicBezTo>
                <a:close/>
                <a:moveTo>
                  <a:pt x="7620280" y="605769"/>
                </a:moveTo>
                <a:lnTo>
                  <a:pt x="7637367" y="607392"/>
                </a:lnTo>
                <a:cubicBezTo>
                  <a:pt x="7669753" y="607919"/>
                  <a:pt x="7701646" y="610900"/>
                  <a:pt x="7732829" y="616457"/>
                </a:cubicBezTo>
                <a:cubicBezTo>
                  <a:pt x="7738405" y="616038"/>
                  <a:pt x="7743733" y="616986"/>
                  <a:pt x="7749042" y="617996"/>
                </a:cubicBezTo>
                <a:lnTo>
                  <a:pt x="7749159" y="619144"/>
                </a:lnTo>
                <a:cubicBezTo>
                  <a:pt x="8108009" y="678542"/>
                  <a:pt x="8389048" y="959319"/>
                  <a:pt x="8439324" y="1312185"/>
                </a:cubicBezTo>
                <a:cubicBezTo>
                  <a:pt x="8439492" y="1312238"/>
                  <a:pt x="8439661" y="1312243"/>
                  <a:pt x="8439830" y="1312248"/>
                </a:cubicBezTo>
                <a:lnTo>
                  <a:pt x="8440370" y="1318938"/>
                </a:lnTo>
                <a:cubicBezTo>
                  <a:pt x="8445427" y="1349182"/>
                  <a:pt x="8447877" y="1380067"/>
                  <a:pt x="8447834" y="1411395"/>
                </a:cubicBezTo>
                <a:cubicBezTo>
                  <a:pt x="8449146" y="1417025"/>
                  <a:pt x="8449205" y="1422694"/>
                  <a:pt x="8449205" y="1428376"/>
                </a:cubicBezTo>
                <a:cubicBezTo>
                  <a:pt x="8449205" y="1432198"/>
                  <a:pt x="8449178" y="1436014"/>
                  <a:pt x="8448612" y="1439816"/>
                </a:cubicBezTo>
                <a:lnTo>
                  <a:pt x="8448113" y="1439783"/>
                </a:lnTo>
                <a:lnTo>
                  <a:pt x="8448087" y="1440278"/>
                </a:lnTo>
                <a:lnTo>
                  <a:pt x="8430969" y="1438652"/>
                </a:lnTo>
                <a:cubicBezTo>
                  <a:pt x="8398594" y="1438125"/>
                  <a:pt x="8366714" y="1435144"/>
                  <a:pt x="8335542" y="1429590"/>
                </a:cubicBezTo>
                <a:cubicBezTo>
                  <a:pt x="8329965" y="1430009"/>
                  <a:pt x="8324636" y="1429061"/>
                  <a:pt x="8319325" y="1428050"/>
                </a:cubicBezTo>
                <a:lnTo>
                  <a:pt x="8319209" y="1426902"/>
                </a:lnTo>
                <a:cubicBezTo>
                  <a:pt x="7960358" y="1367503"/>
                  <a:pt x="7679319" y="1086726"/>
                  <a:pt x="7629044" y="733861"/>
                </a:cubicBezTo>
                <a:cubicBezTo>
                  <a:pt x="7628876" y="733808"/>
                  <a:pt x="7628708" y="733803"/>
                  <a:pt x="7628538" y="733798"/>
                </a:cubicBezTo>
                <a:lnTo>
                  <a:pt x="7628000" y="727122"/>
                </a:lnTo>
                <a:cubicBezTo>
                  <a:pt x="7622941" y="696872"/>
                  <a:pt x="7620490" y="665981"/>
                  <a:pt x="7620533" y="634646"/>
                </a:cubicBezTo>
                <a:cubicBezTo>
                  <a:pt x="7619221" y="629018"/>
                  <a:pt x="7619162" y="623351"/>
                  <a:pt x="7619162" y="617670"/>
                </a:cubicBezTo>
                <a:lnTo>
                  <a:pt x="7619756" y="606230"/>
                </a:lnTo>
                <a:lnTo>
                  <a:pt x="7620254" y="606263"/>
                </a:lnTo>
                <a:close/>
                <a:moveTo>
                  <a:pt x="7597529" y="605769"/>
                </a:moveTo>
                <a:lnTo>
                  <a:pt x="7597555" y="606263"/>
                </a:lnTo>
                <a:lnTo>
                  <a:pt x="7598053" y="606230"/>
                </a:lnTo>
                <a:lnTo>
                  <a:pt x="7598647" y="617670"/>
                </a:lnTo>
                <a:cubicBezTo>
                  <a:pt x="7598647" y="623351"/>
                  <a:pt x="7598588" y="629018"/>
                  <a:pt x="7597276" y="634646"/>
                </a:cubicBezTo>
                <a:cubicBezTo>
                  <a:pt x="7597319" y="665981"/>
                  <a:pt x="7594868" y="696872"/>
                  <a:pt x="7589809" y="727122"/>
                </a:cubicBezTo>
                <a:lnTo>
                  <a:pt x="7589271" y="733798"/>
                </a:lnTo>
                <a:cubicBezTo>
                  <a:pt x="7589101" y="733803"/>
                  <a:pt x="7588933" y="733808"/>
                  <a:pt x="7588765" y="733861"/>
                </a:cubicBezTo>
                <a:cubicBezTo>
                  <a:pt x="7538490" y="1086726"/>
                  <a:pt x="7257451" y="1367503"/>
                  <a:pt x="6898600" y="1426902"/>
                </a:cubicBezTo>
                <a:lnTo>
                  <a:pt x="6898484" y="1428050"/>
                </a:lnTo>
                <a:cubicBezTo>
                  <a:pt x="6893173" y="1429061"/>
                  <a:pt x="6887844" y="1430009"/>
                  <a:pt x="6882267" y="1429590"/>
                </a:cubicBezTo>
                <a:cubicBezTo>
                  <a:pt x="6851095" y="1435144"/>
                  <a:pt x="6819215" y="1438125"/>
                  <a:pt x="6786841" y="1438652"/>
                </a:cubicBezTo>
                <a:lnTo>
                  <a:pt x="6769722" y="1440278"/>
                </a:lnTo>
                <a:lnTo>
                  <a:pt x="6769696" y="1439783"/>
                </a:lnTo>
                <a:lnTo>
                  <a:pt x="6769197" y="1439816"/>
                </a:lnTo>
                <a:cubicBezTo>
                  <a:pt x="6768631" y="1436014"/>
                  <a:pt x="6768604" y="1432198"/>
                  <a:pt x="6768604" y="1428376"/>
                </a:cubicBezTo>
                <a:cubicBezTo>
                  <a:pt x="6768604" y="1422694"/>
                  <a:pt x="6768663" y="1417025"/>
                  <a:pt x="6769975" y="1411395"/>
                </a:cubicBezTo>
                <a:cubicBezTo>
                  <a:pt x="6769933" y="1380067"/>
                  <a:pt x="6772382" y="1349182"/>
                  <a:pt x="6777439" y="1318938"/>
                </a:cubicBezTo>
                <a:lnTo>
                  <a:pt x="6777979" y="1312248"/>
                </a:lnTo>
                <a:cubicBezTo>
                  <a:pt x="6778148" y="1312243"/>
                  <a:pt x="6778317" y="1312238"/>
                  <a:pt x="6778485" y="1312185"/>
                </a:cubicBezTo>
                <a:cubicBezTo>
                  <a:pt x="6828761" y="959319"/>
                  <a:pt x="7109800" y="678542"/>
                  <a:pt x="7468650" y="619144"/>
                </a:cubicBezTo>
                <a:lnTo>
                  <a:pt x="7468767" y="617996"/>
                </a:lnTo>
                <a:cubicBezTo>
                  <a:pt x="7474076" y="616986"/>
                  <a:pt x="7479404" y="616038"/>
                  <a:pt x="7484980" y="616457"/>
                </a:cubicBezTo>
                <a:cubicBezTo>
                  <a:pt x="7516163" y="610900"/>
                  <a:pt x="7548056" y="607919"/>
                  <a:pt x="7580442" y="607392"/>
                </a:cubicBezTo>
                <a:close/>
                <a:moveTo>
                  <a:pt x="5928129" y="605769"/>
                </a:moveTo>
                <a:lnTo>
                  <a:pt x="5945217" y="607392"/>
                </a:lnTo>
                <a:cubicBezTo>
                  <a:pt x="5977602" y="607919"/>
                  <a:pt x="6009495" y="610900"/>
                  <a:pt x="6040678" y="616457"/>
                </a:cubicBezTo>
                <a:cubicBezTo>
                  <a:pt x="6046254" y="616038"/>
                  <a:pt x="6051582" y="616986"/>
                  <a:pt x="6056891" y="617996"/>
                </a:cubicBezTo>
                <a:lnTo>
                  <a:pt x="6057008" y="619144"/>
                </a:lnTo>
                <a:cubicBezTo>
                  <a:pt x="6415858" y="678542"/>
                  <a:pt x="6696897" y="959319"/>
                  <a:pt x="6747174" y="1312185"/>
                </a:cubicBezTo>
                <a:cubicBezTo>
                  <a:pt x="6747341" y="1312238"/>
                  <a:pt x="6747511" y="1312243"/>
                  <a:pt x="6747679" y="1312248"/>
                </a:cubicBezTo>
                <a:lnTo>
                  <a:pt x="6748220" y="1318938"/>
                </a:lnTo>
                <a:cubicBezTo>
                  <a:pt x="6753276" y="1349182"/>
                  <a:pt x="6755726" y="1380067"/>
                  <a:pt x="6755684" y="1411395"/>
                </a:cubicBezTo>
                <a:cubicBezTo>
                  <a:pt x="6756996" y="1417025"/>
                  <a:pt x="6757054" y="1422694"/>
                  <a:pt x="6757054" y="1428376"/>
                </a:cubicBezTo>
                <a:cubicBezTo>
                  <a:pt x="6757054" y="1432198"/>
                  <a:pt x="6757027" y="1436014"/>
                  <a:pt x="6756461" y="1439816"/>
                </a:cubicBezTo>
                <a:lnTo>
                  <a:pt x="6755962" y="1439783"/>
                </a:lnTo>
                <a:lnTo>
                  <a:pt x="6755936" y="1440278"/>
                </a:lnTo>
                <a:lnTo>
                  <a:pt x="6738818" y="1438652"/>
                </a:lnTo>
                <a:cubicBezTo>
                  <a:pt x="6706444" y="1438125"/>
                  <a:pt x="6674563" y="1435144"/>
                  <a:pt x="6643391" y="1429590"/>
                </a:cubicBezTo>
                <a:cubicBezTo>
                  <a:pt x="6637814" y="1430009"/>
                  <a:pt x="6632485" y="1429061"/>
                  <a:pt x="6627175" y="1428050"/>
                </a:cubicBezTo>
                <a:lnTo>
                  <a:pt x="6627059" y="1426902"/>
                </a:lnTo>
                <a:cubicBezTo>
                  <a:pt x="6268207" y="1367503"/>
                  <a:pt x="5987168" y="1086726"/>
                  <a:pt x="5936893" y="733861"/>
                </a:cubicBezTo>
                <a:cubicBezTo>
                  <a:pt x="5936725" y="733808"/>
                  <a:pt x="5936557" y="733803"/>
                  <a:pt x="5936387" y="733798"/>
                </a:cubicBezTo>
                <a:lnTo>
                  <a:pt x="5935849" y="727122"/>
                </a:lnTo>
                <a:cubicBezTo>
                  <a:pt x="5930790" y="696872"/>
                  <a:pt x="5928340" y="665981"/>
                  <a:pt x="5928382" y="634646"/>
                </a:cubicBezTo>
                <a:cubicBezTo>
                  <a:pt x="5927070" y="629018"/>
                  <a:pt x="5927011" y="623351"/>
                  <a:pt x="5927011" y="617670"/>
                </a:cubicBezTo>
                <a:lnTo>
                  <a:pt x="5927605" y="606230"/>
                </a:lnTo>
                <a:lnTo>
                  <a:pt x="5928103" y="606263"/>
                </a:lnTo>
                <a:close/>
                <a:moveTo>
                  <a:pt x="5905378" y="605769"/>
                </a:moveTo>
                <a:lnTo>
                  <a:pt x="5905404" y="606263"/>
                </a:lnTo>
                <a:lnTo>
                  <a:pt x="5905902" y="606230"/>
                </a:lnTo>
                <a:lnTo>
                  <a:pt x="5906496" y="617670"/>
                </a:lnTo>
                <a:cubicBezTo>
                  <a:pt x="5906496" y="623351"/>
                  <a:pt x="5906438" y="629018"/>
                  <a:pt x="5905126" y="634646"/>
                </a:cubicBezTo>
                <a:cubicBezTo>
                  <a:pt x="5905168" y="665981"/>
                  <a:pt x="5902717" y="696872"/>
                  <a:pt x="5897659" y="727122"/>
                </a:cubicBezTo>
                <a:lnTo>
                  <a:pt x="5897120" y="733798"/>
                </a:lnTo>
                <a:cubicBezTo>
                  <a:pt x="5896951" y="733803"/>
                  <a:pt x="5896782" y="733808"/>
                  <a:pt x="5896615" y="733861"/>
                </a:cubicBezTo>
                <a:cubicBezTo>
                  <a:pt x="5846339" y="1086726"/>
                  <a:pt x="5565300" y="1367503"/>
                  <a:pt x="5206449" y="1426902"/>
                </a:cubicBezTo>
                <a:lnTo>
                  <a:pt x="5206334" y="1428050"/>
                </a:lnTo>
                <a:cubicBezTo>
                  <a:pt x="5201022" y="1429061"/>
                  <a:pt x="5195693" y="1430009"/>
                  <a:pt x="5190116" y="1429590"/>
                </a:cubicBezTo>
                <a:cubicBezTo>
                  <a:pt x="5158944" y="1435144"/>
                  <a:pt x="5127065" y="1438125"/>
                  <a:pt x="5094690" y="1438652"/>
                </a:cubicBezTo>
                <a:lnTo>
                  <a:pt x="5077571" y="1440278"/>
                </a:lnTo>
                <a:lnTo>
                  <a:pt x="5077545" y="1439783"/>
                </a:lnTo>
                <a:lnTo>
                  <a:pt x="5077046" y="1439816"/>
                </a:lnTo>
                <a:cubicBezTo>
                  <a:pt x="5076480" y="1436014"/>
                  <a:pt x="5076453" y="1432198"/>
                  <a:pt x="5076453" y="1428376"/>
                </a:cubicBezTo>
                <a:cubicBezTo>
                  <a:pt x="5076453" y="1422694"/>
                  <a:pt x="5076512" y="1417025"/>
                  <a:pt x="5077824" y="1411395"/>
                </a:cubicBezTo>
                <a:cubicBezTo>
                  <a:pt x="5077782" y="1380067"/>
                  <a:pt x="5080231" y="1349182"/>
                  <a:pt x="5085288" y="1318938"/>
                </a:cubicBezTo>
                <a:lnTo>
                  <a:pt x="5085828" y="1312248"/>
                </a:lnTo>
                <a:cubicBezTo>
                  <a:pt x="5085997" y="1312243"/>
                  <a:pt x="5086166" y="1312238"/>
                  <a:pt x="5086334" y="1312185"/>
                </a:cubicBezTo>
                <a:cubicBezTo>
                  <a:pt x="5136610" y="959319"/>
                  <a:pt x="5417649" y="678542"/>
                  <a:pt x="5776501" y="619144"/>
                </a:cubicBezTo>
                <a:lnTo>
                  <a:pt x="5776617" y="617996"/>
                </a:lnTo>
                <a:cubicBezTo>
                  <a:pt x="5781926" y="616986"/>
                  <a:pt x="5787253" y="616038"/>
                  <a:pt x="5792829" y="616457"/>
                </a:cubicBezTo>
                <a:cubicBezTo>
                  <a:pt x="5824013" y="610900"/>
                  <a:pt x="5855905" y="607919"/>
                  <a:pt x="5888291" y="607392"/>
                </a:cubicBezTo>
                <a:close/>
                <a:moveTo>
                  <a:pt x="4235979" y="605769"/>
                </a:moveTo>
                <a:lnTo>
                  <a:pt x="4253065" y="607392"/>
                </a:lnTo>
                <a:cubicBezTo>
                  <a:pt x="4285451" y="607919"/>
                  <a:pt x="4317343" y="610900"/>
                  <a:pt x="4348528" y="616457"/>
                </a:cubicBezTo>
                <a:cubicBezTo>
                  <a:pt x="4354104" y="616038"/>
                  <a:pt x="4359431" y="616986"/>
                  <a:pt x="4364739" y="617996"/>
                </a:cubicBezTo>
                <a:lnTo>
                  <a:pt x="4364856" y="619144"/>
                </a:lnTo>
                <a:cubicBezTo>
                  <a:pt x="4723707" y="678542"/>
                  <a:pt x="5004746" y="959319"/>
                  <a:pt x="5055022" y="1312185"/>
                </a:cubicBezTo>
                <a:cubicBezTo>
                  <a:pt x="5055190" y="1312238"/>
                  <a:pt x="5055359" y="1312243"/>
                  <a:pt x="5055528" y="1312248"/>
                </a:cubicBezTo>
                <a:lnTo>
                  <a:pt x="5056068" y="1318938"/>
                </a:lnTo>
                <a:cubicBezTo>
                  <a:pt x="5061125" y="1349182"/>
                  <a:pt x="5063574" y="1380067"/>
                  <a:pt x="5063532" y="1411395"/>
                </a:cubicBezTo>
                <a:cubicBezTo>
                  <a:pt x="5064844" y="1417025"/>
                  <a:pt x="5064903" y="1422694"/>
                  <a:pt x="5064903" y="1428376"/>
                </a:cubicBezTo>
                <a:cubicBezTo>
                  <a:pt x="5064903" y="1432198"/>
                  <a:pt x="5064876" y="1436014"/>
                  <a:pt x="5064310" y="1439816"/>
                </a:cubicBezTo>
                <a:lnTo>
                  <a:pt x="5063811" y="1439783"/>
                </a:lnTo>
                <a:lnTo>
                  <a:pt x="5063785" y="1440278"/>
                </a:lnTo>
                <a:lnTo>
                  <a:pt x="5046666" y="1438652"/>
                </a:lnTo>
                <a:cubicBezTo>
                  <a:pt x="5014292" y="1438125"/>
                  <a:pt x="4982412" y="1435144"/>
                  <a:pt x="4951241" y="1429590"/>
                </a:cubicBezTo>
                <a:cubicBezTo>
                  <a:pt x="4945663" y="1430009"/>
                  <a:pt x="4940334" y="1429061"/>
                  <a:pt x="4935023" y="1428050"/>
                </a:cubicBezTo>
                <a:lnTo>
                  <a:pt x="4934907" y="1426902"/>
                </a:lnTo>
                <a:cubicBezTo>
                  <a:pt x="4576056" y="1367503"/>
                  <a:pt x="4295017" y="1086726"/>
                  <a:pt x="4244741" y="733861"/>
                </a:cubicBezTo>
                <a:cubicBezTo>
                  <a:pt x="4244574" y="733808"/>
                  <a:pt x="4244405" y="733803"/>
                  <a:pt x="4244236" y="733798"/>
                </a:cubicBezTo>
                <a:lnTo>
                  <a:pt x="4243697" y="727122"/>
                </a:lnTo>
                <a:cubicBezTo>
                  <a:pt x="4238639" y="696872"/>
                  <a:pt x="4236188" y="665981"/>
                  <a:pt x="4236230" y="634646"/>
                </a:cubicBezTo>
                <a:cubicBezTo>
                  <a:pt x="4234918" y="629018"/>
                  <a:pt x="4234860" y="623351"/>
                  <a:pt x="4234860" y="617670"/>
                </a:cubicBezTo>
                <a:lnTo>
                  <a:pt x="4235454" y="606230"/>
                </a:lnTo>
                <a:lnTo>
                  <a:pt x="4235952" y="606263"/>
                </a:lnTo>
                <a:close/>
                <a:moveTo>
                  <a:pt x="4213227" y="605769"/>
                </a:moveTo>
                <a:lnTo>
                  <a:pt x="4213253" y="606263"/>
                </a:lnTo>
                <a:lnTo>
                  <a:pt x="4213751" y="606230"/>
                </a:lnTo>
                <a:lnTo>
                  <a:pt x="4214345" y="617670"/>
                </a:lnTo>
                <a:cubicBezTo>
                  <a:pt x="4214345" y="623351"/>
                  <a:pt x="4214286" y="629018"/>
                  <a:pt x="4212974" y="634646"/>
                </a:cubicBezTo>
                <a:cubicBezTo>
                  <a:pt x="4213016" y="665981"/>
                  <a:pt x="4210566" y="696872"/>
                  <a:pt x="4205507" y="727122"/>
                </a:cubicBezTo>
                <a:lnTo>
                  <a:pt x="4204969" y="733798"/>
                </a:lnTo>
                <a:cubicBezTo>
                  <a:pt x="4204799" y="733803"/>
                  <a:pt x="4204631" y="733808"/>
                  <a:pt x="4204463" y="733861"/>
                </a:cubicBezTo>
                <a:cubicBezTo>
                  <a:pt x="4154188" y="1086726"/>
                  <a:pt x="3873149" y="1367503"/>
                  <a:pt x="3514297" y="1426902"/>
                </a:cubicBezTo>
                <a:lnTo>
                  <a:pt x="3514181" y="1428050"/>
                </a:lnTo>
                <a:cubicBezTo>
                  <a:pt x="3508871" y="1429061"/>
                  <a:pt x="3503542" y="1430009"/>
                  <a:pt x="3497965" y="1429590"/>
                </a:cubicBezTo>
                <a:cubicBezTo>
                  <a:pt x="3466793" y="1435144"/>
                  <a:pt x="3434912" y="1438125"/>
                  <a:pt x="3402538" y="1438652"/>
                </a:cubicBezTo>
                <a:lnTo>
                  <a:pt x="3385420" y="1440278"/>
                </a:lnTo>
                <a:lnTo>
                  <a:pt x="3385394" y="1439783"/>
                </a:lnTo>
                <a:lnTo>
                  <a:pt x="3384895" y="1439816"/>
                </a:lnTo>
                <a:cubicBezTo>
                  <a:pt x="3384329" y="1436014"/>
                  <a:pt x="3384302" y="1432198"/>
                  <a:pt x="3384302" y="1428376"/>
                </a:cubicBezTo>
                <a:cubicBezTo>
                  <a:pt x="3384302" y="1422694"/>
                  <a:pt x="3384360" y="1417025"/>
                  <a:pt x="3385672" y="1411395"/>
                </a:cubicBezTo>
                <a:cubicBezTo>
                  <a:pt x="3385630" y="1380067"/>
                  <a:pt x="3388080" y="1349182"/>
                  <a:pt x="3393136" y="1318938"/>
                </a:cubicBezTo>
                <a:lnTo>
                  <a:pt x="3393677" y="1312248"/>
                </a:lnTo>
                <a:cubicBezTo>
                  <a:pt x="3393845" y="1312243"/>
                  <a:pt x="3394015" y="1312238"/>
                  <a:pt x="3394182" y="1312185"/>
                </a:cubicBezTo>
                <a:cubicBezTo>
                  <a:pt x="3444459" y="959319"/>
                  <a:pt x="3725498" y="678542"/>
                  <a:pt x="4084348" y="619144"/>
                </a:cubicBezTo>
                <a:lnTo>
                  <a:pt x="4084465" y="617996"/>
                </a:lnTo>
                <a:cubicBezTo>
                  <a:pt x="4089774" y="616986"/>
                  <a:pt x="4095102" y="616038"/>
                  <a:pt x="4100678" y="616457"/>
                </a:cubicBezTo>
                <a:cubicBezTo>
                  <a:pt x="4131861" y="610900"/>
                  <a:pt x="4163754" y="607919"/>
                  <a:pt x="4196139" y="607392"/>
                </a:cubicBezTo>
                <a:close/>
                <a:moveTo>
                  <a:pt x="2543827" y="605769"/>
                </a:moveTo>
                <a:lnTo>
                  <a:pt x="2560914" y="607392"/>
                </a:lnTo>
                <a:cubicBezTo>
                  <a:pt x="2593300" y="607919"/>
                  <a:pt x="2625192" y="610900"/>
                  <a:pt x="2656376" y="616457"/>
                </a:cubicBezTo>
                <a:cubicBezTo>
                  <a:pt x="2661952" y="616038"/>
                  <a:pt x="2667280" y="616986"/>
                  <a:pt x="2672588" y="617996"/>
                </a:cubicBezTo>
                <a:lnTo>
                  <a:pt x="2672706" y="619144"/>
                </a:lnTo>
                <a:cubicBezTo>
                  <a:pt x="3031556" y="678542"/>
                  <a:pt x="3312595" y="959319"/>
                  <a:pt x="3362871" y="1312185"/>
                </a:cubicBezTo>
                <a:cubicBezTo>
                  <a:pt x="3363039" y="1312238"/>
                  <a:pt x="3363208" y="1312243"/>
                  <a:pt x="3363377" y="1312248"/>
                </a:cubicBezTo>
                <a:lnTo>
                  <a:pt x="3363917" y="1318938"/>
                </a:lnTo>
                <a:cubicBezTo>
                  <a:pt x="3368974" y="1349182"/>
                  <a:pt x="3371423" y="1380067"/>
                  <a:pt x="3371381" y="1411395"/>
                </a:cubicBezTo>
                <a:cubicBezTo>
                  <a:pt x="3372693" y="1417025"/>
                  <a:pt x="3372752" y="1422694"/>
                  <a:pt x="3372752" y="1428376"/>
                </a:cubicBezTo>
                <a:cubicBezTo>
                  <a:pt x="3372752" y="1432198"/>
                  <a:pt x="3372725" y="1436014"/>
                  <a:pt x="3372159" y="1439816"/>
                </a:cubicBezTo>
                <a:lnTo>
                  <a:pt x="3371660" y="1439783"/>
                </a:lnTo>
                <a:lnTo>
                  <a:pt x="3371634" y="1440278"/>
                </a:lnTo>
                <a:lnTo>
                  <a:pt x="3354515" y="1438652"/>
                </a:lnTo>
                <a:cubicBezTo>
                  <a:pt x="3322141" y="1438125"/>
                  <a:pt x="3290261" y="1435144"/>
                  <a:pt x="3259089" y="1429590"/>
                </a:cubicBezTo>
                <a:cubicBezTo>
                  <a:pt x="3253512" y="1430009"/>
                  <a:pt x="3248183" y="1429061"/>
                  <a:pt x="3242872" y="1428050"/>
                </a:cubicBezTo>
                <a:lnTo>
                  <a:pt x="3242756" y="1426902"/>
                </a:lnTo>
                <a:cubicBezTo>
                  <a:pt x="2883905" y="1367503"/>
                  <a:pt x="2602866" y="1086726"/>
                  <a:pt x="2552590" y="733861"/>
                </a:cubicBezTo>
                <a:cubicBezTo>
                  <a:pt x="2552423" y="733808"/>
                  <a:pt x="2552254" y="733803"/>
                  <a:pt x="2552085" y="733798"/>
                </a:cubicBezTo>
                <a:lnTo>
                  <a:pt x="2551547" y="727122"/>
                </a:lnTo>
                <a:cubicBezTo>
                  <a:pt x="2546488" y="696872"/>
                  <a:pt x="2544037" y="665981"/>
                  <a:pt x="2544079" y="634646"/>
                </a:cubicBezTo>
                <a:cubicBezTo>
                  <a:pt x="2542767" y="629018"/>
                  <a:pt x="2542709" y="623351"/>
                  <a:pt x="2542709" y="617670"/>
                </a:cubicBezTo>
                <a:lnTo>
                  <a:pt x="2543303" y="606230"/>
                </a:lnTo>
                <a:lnTo>
                  <a:pt x="2543801" y="606263"/>
                </a:lnTo>
                <a:close/>
                <a:moveTo>
                  <a:pt x="2521076" y="605769"/>
                </a:moveTo>
                <a:lnTo>
                  <a:pt x="2521102" y="606263"/>
                </a:lnTo>
                <a:lnTo>
                  <a:pt x="2521600" y="606230"/>
                </a:lnTo>
                <a:lnTo>
                  <a:pt x="2522194" y="617670"/>
                </a:lnTo>
                <a:cubicBezTo>
                  <a:pt x="2522194" y="623351"/>
                  <a:pt x="2522135" y="629018"/>
                  <a:pt x="2520823" y="634646"/>
                </a:cubicBezTo>
                <a:cubicBezTo>
                  <a:pt x="2520865" y="665981"/>
                  <a:pt x="2518415" y="696872"/>
                  <a:pt x="2513356" y="727122"/>
                </a:cubicBezTo>
                <a:lnTo>
                  <a:pt x="2512818" y="733798"/>
                </a:lnTo>
                <a:cubicBezTo>
                  <a:pt x="2512648" y="733803"/>
                  <a:pt x="2512480" y="733808"/>
                  <a:pt x="2512312" y="733861"/>
                </a:cubicBezTo>
                <a:cubicBezTo>
                  <a:pt x="2462037" y="1086726"/>
                  <a:pt x="2180998" y="1367503"/>
                  <a:pt x="1822147" y="1426902"/>
                </a:cubicBezTo>
                <a:lnTo>
                  <a:pt x="1822030" y="1428050"/>
                </a:lnTo>
                <a:cubicBezTo>
                  <a:pt x="1816720" y="1429061"/>
                  <a:pt x="1811391" y="1430009"/>
                  <a:pt x="1805814" y="1429590"/>
                </a:cubicBezTo>
                <a:cubicBezTo>
                  <a:pt x="1774642" y="1435144"/>
                  <a:pt x="1742762" y="1438125"/>
                  <a:pt x="1710387" y="1438652"/>
                </a:cubicBezTo>
                <a:lnTo>
                  <a:pt x="1693269" y="1440278"/>
                </a:lnTo>
                <a:lnTo>
                  <a:pt x="1693243" y="1439783"/>
                </a:lnTo>
                <a:lnTo>
                  <a:pt x="1692744" y="1439816"/>
                </a:lnTo>
                <a:cubicBezTo>
                  <a:pt x="1692178" y="1436014"/>
                  <a:pt x="1692151" y="1432198"/>
                  <a:pt x="1692151" y="1428376"/>
                </a:cubicBezTo>
                <a:cubicBezTo>
                  <a:pt x="1692151" y="1422694"/>
                  <a:pt x="1692209" y="1417025"/>
                  <a:pt x="1693521" y="1411395"/>
                </a:cubicBezTo>
                <a:cubicBezTo>
                  <a:pt x="1693479" y="1380067"/>
                  <a:pt x="1695929" y="1349182"/>
                  <a:pt x="1700985" y="1318938"/>
                </a:cubicBezTo>
                <a:lnTo>
                  <a:pt x="1701526" y="1312248"/>
                </a:lnTo>
                <a:cubicBezTo>
                  <a:pt x="1701694" y="1312243"/>
                  <a:pt x="1701864" y="1312238"/>
                  <a:pt x="1702031" y="1312185"/>
                </a:cubicBezTo>
                <a:cubicBezTo>
                  <a:pt x="1752308" y="959319"/>
                  <a:pt x="2033347" y="678542"/>
                  <a:pt x="2392197" y="619144"/>
                </a:cubicBezTo>
                <a:lnTo>
                  <a:pt x="2392314" y="617996"/>
                </a:lnTo>
                <a:cubicBezTo>
                  <a:pt x="2397623" y="616986"/>
                  <a:pt x="2402951" y="616038"/>
                  <a:pt x="2408527" y="616457"/>
                </a:cubicBezTo>
                <a:cubicBezTo>
                  <a:pt x="2439710" y="610900"/>
                  <a:pt x="2471603" y="607919"/>
                  <a:pt x="2503988" y="607392"/>
                </a:cubicBezTo>
                <a:close/>
                <a:moveTo>
                  <a:pt x="851676" y="605769"/>
                </a:moveTo>
                <a:lnTo>
                  <a:pt x="868763" y="607392"/>
                </a:lnTo>
                <a:cubicBezTo>
                  <a:pt x="901149" y="607919"/>
                  <a:pt x="933041" y="610900"/>
                  <a:pt x="964225" y="616457"/>
                </a:cubicBezTo>
                <a:cubicBezTo>
                  <a:pt x="969801" y="616038"/>
                  <a:pt x="975129" y="616986"/>
                  <a:pt x="980437" y="617996"/>
                </a:cubicBezTo>
                <a:lnTo>
                  <a:pt x="980555" y="619144"/>
                </a:lnTo>
                <a:cubicBezTo>
                  <a:pt x="1339405" y="678542"/>
                  <a:pt x="1620444" y="959319"/>
                  <a:pt x="1670720" y="1312185"/>
                </a:cubicBezTo>
                <a:cubicBezTo>
                  <a:pt x="1670888" y="1312238"/>
                  <a:pt x="1671057" y="1312243"/>
                  <a:pt x="1671226" y="1312248"/>
                </a:cubicBezTo>
                <a:lnTo>
                  <a:pt x="1671766" y="1318938"/>
                </a:lnTo>
                <a:cubicBezTo>
                  <a:pt x="1676823" y="1349182"/>
                  <a:pt x="1679272" y="1380067"/>
                  <a:pt x="1679230" y="1411395"/>
                </a:cubicBezTo>
                <a:cubicBezTo>
                  <a:pt x="1680542" y="1417025"/>
                  <a:pt x="1680601" y="1422694"/>
                  <a:pt x="1680601" y="1428376"/>
                </a:cubicBezTo>
                <a:cubicBezTo>
                  <a:pt x="1680601" y="1432198"/>
                  <a:pt x="1680574" y="1436014"/>
                  <a:pt x="1680008" y="1439816"/>
                </a:cubicBezTo>
                <a:lnTo>
                  <a:pt x="1679509" y="1439783"/>
                </a:lnTo>
                <a:lnTo>
                  <a:pt x="1679483" y="1440278"/>
                </a:lnTo>
                <a:lnTo>
                  <a:pt x="1662364" y="1438652"/>
                </a:lnTo>
                <a:cubicBezTo>
                  <a:pt x="1629990" y="1438125"/>
                  <a:pt x="1598110" y="1435144"/>
                  <a:pt x="1566938" y="1429590"/>
                </a:cubicBezTo>
                <a:cubicBezTo>
                  <a:pt x="1561361" y="1430009"/>
                  <a:pt x="1556032" y="1429061"/>
                  <a:pt x="1550721" y="1428050"/>
                </a:cubicBezTo>
                <a:lnTo>
                  <a:pt x="1550605" y="1426902"/>
                </a:lnTo>
                <a:cubicBezTo>
                  <a:pt x="1191754" y="1367503"/>
                  <a:pt x="910715" y="1086726"/>
                  <a:pt x="860439" y="733861"/>
                </a:cubicBezTo>
                <a:cubicBezTo>
                  <a:pt x="860272" y="733808"/>
                  <a:pt x="860103" y="733803"/>
                  <a:pt x="859934" y="733798"/>
                </a:cubicBezTo>
                <a:lnTo>
                  <a:pt x="859396" y="727122"/>
                </a:lnTo>
                <a:cubicBezTo>
                  <a:pt x="854337" y="696872"/>
                  <a:pt x="851886" y="665981"/>
                  <a:pt x="851928" y="634646"/>
                </a:cubicBezTo>
                <a:cubicBezTo>
                  <a:pt x="850616" y="629018"/>
                  <a:pt x="850558" y="623351"/>
                  <a:pt x="850558" y="617670"/>
                </a:cubicBezTo>
                <a:lnTo>
                  <a:pt x="851152" y="606230"/>
                </a:lnTo>
                <a:lnTo>
                  <a:pt x="851650" y="606263"/>
                </a:lnTo>
                <a:close/>
                <a:moveTo>
                  <a:pt x="828925" y="605769"/>
                </a:moveTo>
                <a:lnTo>
                  <a:pt x="828951" y="606263"/>
                </a:lnTo>
                <a:lnTo>
                  <a:pt x="829449" y="606230"/>
                </a:lnTo>
                <a:lnTo>
                  <a:pt x="830043" y="617670"/>
                </a:lnTo>
                <a:cubicBezTo>
                  <a:pt x="830043" y="623351"/>
                  <a:pt x="829984" y="629018"/>
                  <a:pt x="828672" y="634646"/>
                </a:cubicBezTo>
                <a:cubicBezTo>
                  <a:pt x="828714" y="665981"/>
                  <a:pt x="826264" y="696872"/>
                  <a:pt x="821205" y="727122"/>
                </a:cubicBezTo>
                <a:lnTo>
                  <a:pt x="820667" y="733798"/>
                </a:lnTo>
                <a:cubicBezTo>
                  <a:pt x="820497" y="733803"/>
                  <a:pt x="820329" y="733808"/>
                  <a:pt x="820161" y="733861"/>
                </a:cubicBezTo>
                <a:cubicBezTo>
                  <a:pt x="769886" y="1086726"/>
                  <a:pt x="488847" y="1367503"/>
                  <a:pt x="129995" y="1426902"/>
                </a:cubicBezTo>
                <a:lnTo>
                  <a:pt x="129879" y="1428050"/>
                </a:lnTo>
                <a:cubicBezTo>
                  <a:pt x="124569" y="1429061"/>
                  <a:pt x="119240" y="1430009"/>
                  <a:pt x="113663" y="1429590"/>
                </a:cubicBezTo>
                <a:cubicBezTo>
                  <a:pt x="82491" y="1435144"/>
                  <a:pt x="50611" y="1438125"/>
                  <a:pt x="18236" y="1438652"/>
                </a:cubicBezTo>
                <a:lnTo>
                  <a:pt x="1118" y="1440278"/>
                </a:lnTo>
                <a:lnTo>
                  <a:pt x="1092" y="1439783"/>
                </a:lnTo>
                <a:lnTo>
                  <a:pt x="593" y="1439816"/>
                </a:lnTo>
                <a:cubicBezTo>
                  <a:pt x="27" y="1436014"/>
                  <a:pt x="0" y="1432198"/>
                  <a:pt x="0" y="1428376"/>
                </a:cubicBezTo>
                <a:cubicBezTo>
                  <a:pt x="0" y="1422694"/>
                  <a:pt x="58" y="1417025"/>
                  <a:pt x="1370" y="1411395"/>
                </a:cubicBezTo>
                <a:cubicBezTo>
                  <a:pt x="1328" y="1380067"/>
                  <a:pt x="3778" y="1349182"/>
                  <a:pt x="8835" y="1318938"/>
                </a:cubicBezTo>
                <a:lnTo>
                  <a:pt x="9375" y="1312248"/>
                </a:lnTo>
                <a:cubicBezTo>
                  <a:pt x="9543" y="1312243"/>
                  <a:pt x="9713" y="1312238"/>
                  <a:pt x="9880" y="1312185"/>
                </a:cubicBezTo>
                <a:cubicBezTo>
                  <a:pt x="60157" y="959319"/>
                  <a:pt x="341196" y="678542"/>
                  <a:pt x="700046" y="619144"/>
                </a:cubicBezTo>
                <a:lnTo>
                  <a:pt x="700163" y="617996"/>
                </a:lnTo>
                <a:cubicBezTo>
                  <a:pt x="705472" y="616986"/>
                  <a:pt x="710800" y="616038"/>
                  <a:pt x="716376" y="616457"/>
                </a:cubicBezTo>
                <a:cubicBezTo>
                  <a:pt x="747559" y="610900"/>
                  <a:pt x="779452" y="607919"/>
                  <a:pt x="811837" y="607392"/>
                </a:cubicBezTo>
                <a:close/>
                <a:moveTo>
                  <a:pt x="8824701" y="0"/>
                </a:moveTo>
                <a:lnTo>
                  <a:pt x="9033411" y="0"/>
                </a:lnTo>
                <a:cubicBezTo>
                  <a:pt x="9066347" y="30426"/>
                  <a:pt x="9096640" y="63469"/>
                  <a:pt x="9123965" y="98781"/>
                </a:cubicBezTo>
                <a:lnTo>
                  <a:pt x="9139239" y="122382"/>
                </a:lnTo>
                <a:lnTo>
                  <a:pt x="9139239" y="425734"/>
                </a:lnTo>
                <a:lnTo>
                  <a:pt x="9104305" y="314451"/>
                </a:lnTo>
                <a:cubicBezTo>
                  <a:pt x="9046997" y="183490"/>
                  <a:pt x="8948803" y="73504"/>
                  <a:pt x="8824701" y="0"/>
                </a:cubicBezTo>
                <a:close/>
                <a:moveTo>
                  <a:pt x="8494877" y="0"/>
                </a:moveTo>
                <a:lnTo>
                  <a:pt x="8628893" y="0"/>
                </a:lnTo>
                <a:cubicBezTo>
                  <a:pt x="8697052" y="198004"/>
                  <a:pt x="8856086" y="355591"/>
                  <a:pt x="9058275" y="426756"/>
                </a:cubicBezTo>
                <a:lnTo>
                  <a:pt x="9139239" y="449526"/>
                </a:lnTo>
                <a:lnTo>
                  <a:pt x="9139239" y="577136"/>
                </a:lnTo>
                <a:lnTo>
                  <a:pt x="9043252" y="554355"/>
                </a:lnTo>
                <a:cubicBezTo>
                  <a:pt x="8776836" y="470904"/>
                  <a:pt x="8569058" y="262348"/>
                  <a:pt x="8494877" y="0"/>
                </a:cubicBezTo>
                <a:close/>
                <a:moveTo>
                  <a:pt x="7876547" y="0"/>
                </a:moveTo>
                <a:lnTo>
                  <a:pt x="8085257" y="0"/>
                </a:lnTo>
                <a:cubicBezTo>
                  <a:pt x="7919787" y="98005"/>
                  <a:pt x="7800378" y="260867"/>
                  <a:pt x="7762527" y="451830"/>
                </a:cubicBezTo>
                <a:cubicBezTo>
                  <a:pt x="8006579" y="399791"/>
                  <a:pt x="8203169" y="226290"/>
                  <a:pt x="8281065" y="0"/>
                </a:cubicBezTo>
                <a:lnTo>
                  <a:pt x="8415081" y="0"/>
                </a:lnTo>
                <a:cubicBezTo>
                  <a:pt x="8330303" y="299826"/>
                  <a:pt x="8071031" y="529393"/>
                  <a:pt x="7749156" y="582253"/>
                </a:cubicBezTo>
                <a:lnTo>
                  <a:pt x="7749040" y="583392"/>
                </a:lnTo>
                <a:cubicBezTo>
                  <a:pt x="7743729" y="584395"/>
                  <a:pt x="7738400" y="585336"/>
                  <a:pt x="7732823" y="584920"/>
                </a:cubicBezTo>
                <a:cubicBezTo>
                  <a:pt x="7701651" y="590430"/>
                  <a:pt x="7669771" y="593388"/>
                  <a:pt x="7637396" y="593911"/>
                </a:cubicBezTo>
                <a:lnTo>
                  <a:pt x="7620278" y="595524"/>
                </a:lnTo>
                <a:lnTo>
                  <a:pt x="7620252" y="595033"/>
                </a:lnTo>
                <a:lnTo>
                  <a:pt x="7619753" y="595066"/>
                </a:lnTo>
                <a:cubicBezTo>
                  <a:pt x="7619187" y="591293"/>
                  <a:pt x="7619160" y="587507"/>
                  <a:pt x="7619160" y="583715"/>
                </a:cubicBezTo>
                <a:cubicBezTo>
                  <a:pt x="7619160" y="578078"/>
                  <a:pt x="7619219" y="572454"/>
                  <a:pt x="7620531" y="566868"/>
                </a:cubicBezTo>
                <a:cubicBezTo>
                  <a:pt x="7620488" y="535786"/>
                  <a:pt x="7622938" y="505143"/>
                  <a:pt x="7627995" y="475137"/>
                </a:cubicBezTo>
                <a:lnTo>
                  <a:pt x="7628535" y="468500"/>
                </a:lnTo>
                <a:cubicBezTo>
                  <a:pt x="7628704" y="468495"/>
                  <a:pt x="7628873" y="468490"/>
                  <a:pt x="7629040" y="468437"/>
                </a:cubicBezTo>
                <a:cubicBezTo>
                  <a:pt x="7655343" y="285283"/>
                  <a:pt x="7744803" y="121704"/>
                  <a:pt x="7876547" y="0"/>
                </a:cubicBezTo>
                <a:close/>
                <a:moveTo>
                  <a:pt x="6802727" y="0"/>
                </a:moveTo>
                <a:lnTo>
                  <a:pt x="6936742" y="0"/>
                </a:lnTo>
                <a:cubicBezTo>
                  <a:pt x="7014638" y="226290"/>
                  <a:pt x="7211228" y="399791"/>
                  <a:pt x="7455280" y="451830"/>
                </a:cubicBezTo>
                <a:cubicBezTo>
                  <a:pt x="7417429" y="260867"/>
                  <a:pt x="7298020" y="98005"/>
                  <a:pt x="7132550" y="0"/>
                </a:cubicBezTo>
                <a:lnTo>
                  <a:pt x="7341259" y="0"/>
                </a:lnTo>
                <a:cubicBezTo>
                  <a:pt x="7473003" y="121704"/>
                  <a:pt x="7562464" y="285283"/>
                  <a:pt x="7588766" y="468437"/>
                </a:cubicBezTo>
                <a:cubicBezTo>
                  <a:pt x="7588934" y="468490"/>
                  <a:pt x="7589103" y="468495"/>
                  <a:pt x="7589272" y="468500"/>
                </a:cubicBezTo>
                <a:lnTo>
                  <a:pt x="7589812" y="475137"/>
                </a:lnTo>
                <a:cubicBezTo>
                  <a:pt x="7594869" y="505143"/>
                  <a:pt x="7597319" y="535786"/>
                  <a:pt x="7597276" y="566868"/>
                </a:cubicBezTo>
                <a:cubicBezTo>
                  <a:pt x="7598588" y="572454"/>
                  <a:pt x="7598647" y="578078"/>
                  <a:pt x="7598647" y="583715"/>
                </a:cubicBezTo>
                <a:cubicBezTo>
                  <a:pt x="7598647" y="587507"/>
                  <a:pt x="7598620" y="591293"/>
                  <a:pt x="7598054" y="595066"/>
                </a:cubicBezTo>
                <a:lnTo>
                  <a:pt x="7597555" y="595033"/>
                </a:lnTo>
                <a:lnTo>
                  <a:pt x="7597529" y="595524"/>
                </a:lnTo>
                <a:lnTo>
                  <a:pt x="7580411" y="593911"/>
                </a:lnTo>
                <a:cubicBezTo>
                  <a:pt x="7548036" y="593388"/>
                  <a:pt x="7516156" y="590430"/>
                  <a:pt x="7484984" y="584920"/>
                </a:cubicBezTo>
                <a:cubicBezTo>
                  <a:pt x="7479407" y="585336"/>
                  <a:pt x="7474078" y="584395"/>
                  <a:pt x="7468767" y="583392"/>
                </a:cubicBezTo>
                <a:lnTo>
                  <a:pt x="7468651" y="582253"/>
                </a:lnTo>
                <a:cubicBezTo>
                  <a:pt x="7146776" y="529393"/>
                  <a:pt x="6887504" y="299826"/>
                  <a:pt x="6802727" y="0"/>
                </a:cubicBezTo>
                <a:close/>
                <a:moveTo>
                  <a:pt x="6184397" y="0"/>
                </a:moveTo>
                <a:lnTo>
                  <a:pt x="6393106" y="0"/>
                </a:lnTo>
                <a:cubicBezTo>
                  <a:pt x="6227636" y="98005"/>
                  <a:pt x="6108227" y="260867"/>
                  <a:pt x="6070376" y="451830"/>
                </a:cubicBezTo>
                <a:cubicBezTo>
                  <a:pt x="6314429" y="399791"/>
                  <a:pt x="6511018" y="226290"/>
                  <a:pt x="6588914" y="0"/>
                </a:cubicBezTo>
                <a:lnTo>
                  <a:pt x="6722931" y="0"/>
                </a:lnTo>
                <a:cubicBezTo>
                  <a:pt x="6638152" y="299826"/>
                  <a:pt x="6378880" y="529393"/>
                  <a:pt x="6057005" y="582253"/>
                </a:cubicBezTo>
                <a:lnTo>
                  <a:pt x="6056889" y="583392"/>
                </a:lnTo>
                <a:cubicBezTo>
                  <a:pt x="6051578" y="584395"/>
                  <a:pt x="6046249" y="585336"/>
                  <a:pt x="6040672" y="584920"/>
                </a:cubicBezTo>
                <a:cubicBezTo>
                  <a:pt x="6009500" y="590430"/>
                  <a:pt x="5977620" y="593388"/>
                  <a:pt x="5945246" y="593911"/>
                </a:cubicBezTo>
                <a:lnTo>
                  <a:pt x="5928127" y="595524"/>
                </a:lnTo>
                <a:lnTo>
                  <a:pt x="5928101" y="595033"/>
                </a:lnTo>
                <a:lnTo>
                  <a:pt x="5927602" y="595066"/>
                </a:lnTo>
                <a:cubicBezTo>
                  <a:pt x="5927036" y="591293"/>
                  <a:pt x="5927009" y="587507"/>
                  <a:pt x="5927009" y="583715"/>
                </a:cubicBezTo>
                <a:cubicBezTo>
                  <a:pt x="5927009" y="578078"/>
                  <a:pt x="5927068" y="572454"/>
                  <a:pt x="5928380" y="566868"/>
                </a:cubicBezTo>
                <a:cubicBezTo>
                  <a:pt x="5928338" y="535786"/>
                  <a:pt x="5930787" y="505143"/>
                  <a:pt x="5935844" y="475137"/>
                </a:cubicBezTo>
                <a:lnTo>
                  <a:pt x="5936384" y="468500"/>
                </a:lnTo>
                <a:cubicBezTo>
                  <a:pt x="5936553" y="468495"/>
                  <a:pt x="5936722" y="468490"/>
                  <a:pt x="5936890" y="468437"/>
                </a:cubicBezTo>
                <a:cubicBezTo>
                  <a:pt x="5963192" y="285283"/>
                  <a:pt x="6052653" y="121703"/>
                  <a:pt x="6184397" y="0"/>
                </a:cubicBezTo>
                <a:close/>
                <a:moveTo>
                  <a:pt x="5110576" y="0"/>
                </a:moveTo>
                <a:lnTo>
                  <a:pt x="5244592" y="0"/>
                </a:lnTo>
                <a:cubicBezTo>
                  <a:pt x="5322488" y="226290"/>
                  <a:pt x="5519077" y="399791"/>
                  <a:pt x="5763129" y="451830"/>
                </a:cubicBezTo>
                <a:cubicBezTo>
                  <a:pt x="5725278" y="260867"/>
                  <a:pt x="5605869" y="98005"/>
                  <a:pt x="5440399" y="0"/>
                </a:cubicBezTo>
                <a:lnTo>
                  <a:pt x="5649109" y="0"/>
                </a:lnTo>
                <a:cubicBezTo>
                  <a:pt x="5780853" y="121704"/>
                  <a:pt x="5870314" y="285283"/>
                  <a:pt x="5896616" y="468437"/>
                </a:cubicBezTo>
                <a:cubicBezTo>
                  <a:pt x="5896783" y="468490"/>
                  <a:pt x="5896953" y="468495"/>
                  <a:pt x="5897121" y="468500"/>
                </a:cubicBezTo>
                <a:lnTo>
                  <a:pt x="5897662" y="475137"/>
                </a:lnTo>
                <a:cubicBezTo>
                  <a:pt x="5902718" y="505143"/>
                  <a:pt x="5905168" y="535786"/>
                  <a:pt x="5905126" y="566868"/>
                </a:cubicBezTo>
                <a:cubicBezTo>
                  <a:pt x="5906438" y="572454"/>
                  <a:pt x="5906496" y="578078"/>
                  <a:pt x="5906496" y="583715"/>
                </a:cubicBezTo>
                <a:cubicBezTo>
                  <a:pt x="5906496" y="587507"/>
                  <a:pt x="5906469" y="591293"/>
                  <a:pt x="5905903" y="595066"/>
                </a:cubicBezTo>
                <a:lnTo>
                  <a:pt x="5905404" y="595033"/>
                </a:lnTo>
                <a:lnTo>
                  <a:pt x="5905378" y="595524"/>
                </a:lnTo>
                <a:lnTo>
                  <a:pt x="5888260" y="593911"/>
                </a:lnTo>
                <a:cubicBezTo>
                  <a:pt x="5855886" y="593388"/>
                  <a:pt x="5824005" y="590430"/>
                  <a:pt x="5792833" y="584920"/>
                </a:cubicBezTo>
                <a:cubicBezTo>
                  <a:pt x="5787256" y="585336"/>
                  <a:pt x="5781927" y="584395"/>
                  <a:pt x="5776617" y="583392"/>
                </a:cubicBezTo>
                <a:lnTo>
                  <a:pt x="5776501" y="582253"/>
                </a:lnTo>
                <a:cubicBezTo>
                  <a:pt x="5454626" y="529393"/>
                  <a:pt x="5195354" y="299826"/>
                  <a:pt x="5110576" y="0"/>
                </a:cubicBezTo>
                <a:close/>
                <a:moveTo>
                  <a:pt x="4492246" y="0"/>
                </a:moveTo>
                <a:lnTo>
                  <a:pt x="4700955" y="0"/>
                </a:lnTo>
                <a:cubicBezTo>
                  <a:pt x="4535485" y="98005"/>
                  <a:pt x="4416076" y="260867"/>
                  <a:pt x="4378225" y="451830"/>
                </a:cubicBezTo>
                <a:cubicBezTo>
                  <a:pt x="4622279" y="399791"/>
                  <a:pt x="4818867" y="226290"/>
                  <a:pt x="4896763" y="0"/>
                </a:cubicBezTo>
                <a:lnTo>
                  <a:pt x="5030779" y="0"/>
                </a:lnTo>
                <a:cubicBezTo>
                  <a:pt x="4946001" y="299826"/>
                  <a:pt x="4686729" y="529393"/>
                  <a:pt x="4364853" y="582253"/>
                </a:cubicBezTo>
                <a:lnTo>
                  <a:pt x="4364737" y="583392"/>
                </a:lnTo>
                <a:cubicBezTo>
                  <a:pt x="4359427" y="584395"/>
                  <a:pt x="4354098" y="585336"/>
                  <a:pt x="4348521" y="584920"/>
                </a:cubicBezTo>
                <a:cubicBezTo>
                  <a:pt x="4317350" y="590430"/>
                  <a:pt x="4285468" y="593388"/>
                  <a:pt x="4253094" y="593911"/>
                </a:cubicBezTo>
                <a:lnTo>
                  <a:pt x="4235976" y="595524"/>
                </a:lnTo>
                <a:lnTo>
                  <a:pt x="4235950" y="595033"/>
                </a:lnTo>
                <a:lnTo>
                  <a:pt x="4235451" y="595066"/>
                </a:lnTo>
                <a:cubicBezTo>
                  <a:pt x="4234885" y="591293"/>
                  <a:pt x="4234858" y="587507"/>
                  <a:pt x="4234858" y="583715"/>
                </a:cubicBezTo>
                <a:cubicBezTo>
                  <a:pt x="4234858" y="578078"/>
                  <a:pt x="4234916" y="572454"/>
                  <a:pt x="4236228" y="566868"/>
                </a:cubicBezTo>
                <a:cubicBezTo>
                  <a:pt x="4236186" y="535786"/>
                  <a:pt x="4238636" y="505143"/>
                  <a:pt x="4243692" y="475137"/>
                </a:cubicBezTo>
                <a:lnTo>
                  <a:pt x="4244233" y="468500"/>
                </a:lnTo>
                <a:cubicBezTo>
                  <a:pt x="4244401" y="468495"/>
                  <a:pt x="4244571" y="468490"/>
                  <a:pt x="4244738" y="468437"/>
                </a:cubicBezTo>
                <a:cubicBezTo>
                  <a:pt x="4271041" y="285283"/>
                  <a:pt x="4360502" y="121704"/>
                  <a:pt x="4492246" y="0"/>
                </a:cubicBezTo>
                <a:close/>
                <a:moveTo>
                  <a:pt x="3418424" y="0"/>
                </a:moveTo>
                <a:lnTo>
                  <a:pt x="3552441" y="0"/>
                </a:lnTo>
                <a:cubicBezTo>
                  <a:pt x="3630337" y="226291"/>
                  <a:pt x="3826926" y="399791"/>
                  <a:pt x="4070978" y="451830"/>
                </a:cubicBezTo>
                <a:cubicBezTo>
                  <a:pt x="4033127" y="260867"/>
                  <a:pt x="3913719" y="98005"/>
                  <a:pt x="3748249" y="0"/>
                </a:cubicBezTo>
                <a:lnTo>
                  <a:pt x="3956957" y="0"/>
                </a:lnTo>
                <a:cubicBezTo>
                  <a:pt x="4088702" y="121703"/>
                  <a:pt x="4178162" y="285283"/>
                  <a:pt x="4204464" y="468437"/>
                </a:cubicBezTo>
                <a:cubicBezTo>
                  <a:pt x="4204632" y="468490"/>
                  <a:pt x="4204801" y="468495"/>
                  <a:pt x="4204970" y="468499"/>
                </a:cubicBezTo>
                <a:lnTo>
                  <a:pt x="4205510" y="475137"/>
                </a:lnTo>
                <a:cubicBezTo>
                  <a:pt x="4210567" y="505143"/>
                  <a:pt x="4213016" y="535786"/>
                  <a:pt x="4212974" y="566868"/>
                </a:cubicBezTo>
                <a:cubicBezTo>
                  <a:pt x="4214286" y="572454"/>
                  <a:pt x="4214345" y="578078"/>
                  <a:pt x="4214345" y="583715"/>
                </a:cubicBezTo>
                <a:cubicBezTo>
                  <a:pt x="4214345" y="587508"/>
                  <a:pt x="4214318" y="591293"/>
                  <a:pt x="4213752" y="595066"/>
                </a:cubicBezTo>
                <a:lnTo>
                  <a:pt x="4213253" y="595033"/>
                </a:lnTo>
                <a:lnTo>
                  <a:pt x="4213227" y="595524"/>
                </a:lnTo>
                <a:lnTo>
                  <a:pt x="4196108" y="593911"/>
                </a:lnTo>
                <a:cubicBezTo>
                  <a:pt x="4163734" y="593388"/>
                  <a:pt x="4131854" y="590430"/>
                  <a:pt x="4100682" y="584920"/>
                </a:cubicBezTo>
                <a:cubicBezTo>
                  <a:pt x="4095105" y="585336"/>
                  <a:pt x="4089776" y="584395"/>
                  <a:pt x="4084465" y="583392"/>
                </a:cubicBezTo>
                <a:lnTo>
                  <a:pt x="4084349" y="582253"/>
                </a:lnTo>
                <a:cubicBezTo>
                  <a:pt x="3762475" y="529393"/>
                  <a:pt x="3503203" y="299826"/>
                  <a:pt x="3418424" y="0"/>
                </a:cubicBezTo>
                <a:close/>
                <a:moveTo>
                  <a:pt x="2800095" y="0"/>
                </a:moveTo>
                <a:lnTo>
                  <a:pt x="3008804" y="0"/>
                </a:lnTo>
                <a:cubicBezTo>
                  <a:pt x="2843334" y="98005"/>
                  <a:pt x="2723925" y="260867"/>
                  <a:pt x="2686074" y="451830"/>
                </a:cubicBezTo>
                <a:cubicBezTo>
                  <a:pt x="2930126" y="399791"/>
                  <a:pt x="3126716" y="226291"/>
                  <a:pt x="3204612" y="0"/>
                </a:cubicBezTo>
                <a:lnTo>
                  <a:pt x="3338628" y="0"/>
                </a:lnTo>
                <a:cubicBezTo>
                  <a:pt x="3253850" y="299826"/>
                  <a:pt x="2994578" y="529393"/>
                  <a:pt x="2672703" y="582253"/>
                </a:cubicBezTo>
                <a:lnTo>
                  <a:pt x="2672586" y="583392"/>
                </a:lnTo>
                <a:cubicBezTo>
                  <a:pt x="2667276" y="584395"/>
                  <a:pt x="2661947" y="585336"/>
                  <a:pt x="2656370" y="584920"/>
                </a:cubicBezTo>
                <a:cubicBezTo>
                  <a:pt x="2625198" y="590430"/>
                  <a:pt x="2593318" y="593388"/>
                  <a:pt x="2560943" y="593911"/>
                </a:cubicBezTo>
                <a:lnTo>
                  <a:pt x="2543825" y="595524"/>
                </a:lnTo>
                <a:lnTo>
                  <a:pt x="2543799" y="595033"/>
                </a:lnTo>
                <a:lnTo>
                  <a:pt x="2543300" y="595066"/>
                </a:lnTo>
                <a:cubicBezTo>
                  <a:pt x="2542734" y="591293"/>
                  <a:pt x="2542707" y="587507"/>
                  <a:pt x="2542707" y="583715"/>
                </a:cubicBezTo>
                <a:cubicBezTo>
                  <a:pt x="2542707" y="578078"/>
                  <a:pt x="2542765" y="572454"/>
                  <a:pt x="2544077" y="566868"/>
                </a:cubicBezTo>
                <a:cubicBezTo>
                  <a:pt x="2544035" y="535786"/>
                  <a:pt x="2546485" y="505143"/>
                  <a:pt x="2551541" y="475137"/>
                </a:cubicBezTo>
                <a:lnTo>
                  <a:pt x="2552082" y="468499"/>
                </a:lnTo>
                <a:cubicBezTo>
                  <a:pt x="2552250" y="468495"/>
                  <a:pt x="2552420" y="468490"/>
                  <a:pt x="2552587" y="468437"/>
                </a:cubicBezTo>
                <a:cubicBezTo>
                  <a:pt x="2578890" y="285283"/>
                  <a:pt x="2668350" y="121703"/>
                  <a:pt x="2800095" y="0"/>
                </a:cubicBezTo>
                <a:close/>
                <a:moveTo>
                  <a:pt x="1726273" y="0"/>
                </a:moveTo>
                <a:lnTo>
                  <a:pt x="1860290" y="0"/>
                </a:lnTo>
                <a:cubicBezTo>
                  <a:pt x="1938186" y="226291"/>
                  <a:pt x="2134775" y="399791"/>
                  <a:pt x="2378827" y="451830"/>
                </a:cubicBezTo>
                <a:cubicBezTo>
                  <a:pt x="2340976" y="260867"/>
                  <a:pt x="2221567" y="98005"/>
                  <a:pt x="2056098" y="0"/>
                </a:cubicBezTo>
                <a:lnTo>
                  <a:pt x="2264806" y="0"/>
                </a:lnTo>
                <a:cubicBezTo>
                  <a:pt x="2396551" y="121703"/>
                  <a:pt x="2486011" y="285283"/>
                  <a:pt x="2512313" y="468437"/>
                </a:cubicBezTo>
                <a:cubicBezTo>
                  <a:pt x="2512481" y="468490"/>
                  <a:pt x="2512650" y="468495"/>
                  <a:pt x="2512819" y="468499"/>
                </a:cubicBezTo>
                <a:lnTo>
                  <a:pt x="2513359" y="475137"/>
                </a:lnTo>
                <a:cubicBezTo>
                  <a:pt x="2518416" y="505143"/>
                  <a:pt x="2520865" y="535786"/>
                  <a:pt x="2520823" y="566868"/>
                </a:cubicBezTo>
                <a:cubicBezTo>
                  <a:pt x="2522135" y="572454"/>
                  <a:pt x="2522194" y="578078"/>
                  <a:pt x="2522194" y="583715"/>
                </a:cubicBezTo>
                <a:cubicBezTo>
                  <a:pt x="2522194" y="587508"/>
                  <a:pt x="2522167" y="591293"/>
                  <a:pt x="2521601" y="595066"/>
                </a:cubicBezTo>
                <a:lnTo>
                  <a:pt x="2521102" y="595033"/>
                </a:lnTo>
                <a:lnTo>
                  <a:pt x="2521076" y="595524"/>
                </a:lnTo>
                <a:lnTo>
                  <a:pt x="2503957" y="593911"/>
                </a:lnTo>
                <a:cubicBezTo>
                  <a:pt x="2471583" y="593388"/>
                  <a:pt x="2439703" y="590430"/>
                  <a:pt x="2408531" y="584920"/>
                </a:cubicBezTo>
                <a:cubicBezTo>
                  <a:pt x="2402954" y="585336"/>
                  <a:pt x="2397625" y="584395"/>
                  <a:pt x="2392314" y="583392"/>
                </a:cubicBezTo>
                <a:lnTo>
                  <a:pt x="2392198" y="582253"/>
                </a:lnTo>
                <a:cubicBezTo>
                  <a:pt x="2070324" y="529393"/>
                  <a:pt x="1811051" y="299826"/>
                  <a:pt x="1726273" y="0"/>
                </a:cubicBezTo>
                <a:close/>
                <a:moveTo>
                  <a:pt x="1107944" y="0"/>
                </a:moveTo>
                <a:lnTo>
                  <a:pt x="1316652" y="0"/>
                </a:lnTo>
                <a:cubicBezTo>
                  <a:pt x="1151183" y="98005"/>
                  <a:pt x="1031774" y="260867"/>
                  <a:pt x="993923" y="451830"/>
                </a:cubicBezTo>
                <a:cubicBezTo>
                  <a:pt x="1237975" y="399791"/>
                  <a:pt x="1434564" y="226291"/>
                  <a:pt x="1512461" y="0"/>
                </a:cubicBezTo>
                <a:lnTo>
                  <a:pt x="1646477" y="0"/>
                </a:lnTo>
                <a:cubicBezTo>
                  <a:pt x="1561699" y="299826"/>
                  <a:pt x="1302427" y="529393"/>
                  <a:pt x="980552" y="582253"/>
                </a:cubicBezTo>
                <a:lnTo>
                  <a:pt x="980435" y="583392"/>
                </a:lnTo>
                <a:cubicBezTo>
                  <a:pt x="975125" y="584395"/>
                  <a:pt x="969796" y="585336"/>
                  <a:pt x="964219" y="584920"/>
                </a:cubicBezTo>
                <a:cubicBezTo>
                  <a:pt x="933047" y="590430"/>
                  <a:pt x="901167" y="593388"/>
                  <a:pt x="868792" y="593911"/>
                </a:cubicBezTo>
                <a:lnTo>
                  <a:pt x="851674" y="595524"/>
                </a:lnTo>
                <a:lnTo>
                  <a:pt x="851648" y="595033"/>
                </a:lnTo>
                <a:lnTo>
                  <a:pt x="851149" y="595066"/>
                </a:lnTo>
                <a:cubicBezTo>
                  <a:pt x="850583" y="591293"/>
                  <a:pt x="850556" y="587507"/>
                  <a:pt x="850556" y="583715"/>
                </a:cubicBezTo>
                <a:cubicBezTo>
                  <a:pt x="850556" y="578078"/>
                  <a:pt x="850614" y="572454"/>
                  <a:pt x="851926" y="566868"/>
                </a:cubicBezTo>
                <a:cubicBezTo>
                  <a:pt x="851884" y="535786"/>
                  <a:pt x="854334" y="505143"/>
                  <a:pt x="859390" y="475137"/>
                </a:cubicBezTo>
                <a:lnTo>
                  <a:pt x="859931" y="468499"/>
                </a:lnTo>
                <a:cubicBezTo>
                  <a:pt x="860099" y="468495"/>
                  <a:pt x="860269" y="468490"/>
                  <a:pt x="860436" y="468437"/>
                </a:cubicBezTo>
                <a:cubicBezTo>
                  <a:pt x="886739" y="285283"/>
                  <a:pt x="976199" y="121704"/>
                  <a:pt x="1107944" y="0"/>
                </a:cubicBezTo>
                <a:close/>
                <a:moveTo>
                  <a:pt x="34122" y="0"/>
                </a:moveTo>
                <a:lnTo>
                  <a:pt x="168138" y="0"/>
                </a:lnTo>
                <a:cubicBezTo>
                  <a:pt x="246034" y="226290"/>
                  <a:pt x="442624" y="399791"/>
                  <a:pt x="686676" y="451830"/>
                </a:cubicBezTo>
                <a:cubicBezTo>
                  <a:pt x="648825" y="260867"/>
                  <a:pt x="529416" y="98005"/>
                  <a:pt x="363946" y="0"/>
                </a:cubicBezTo>
                <a:lnTo>
                  <a:pt x="572655" y="0"/>
                </a:lnTo>
                <a:cubicBezTo>
                  <a:pt x="704400" y="121703"/>
                  <a:pt x="793860" y="285283"/>
                  <a:pt x="820162" y="468437"/>
                </a:cubicBezTo>
                <a:cubicBezTo>
                  <a:pt x="820330" y="468490"/>
                  <a:pt x="820499" y="468495"/>
                  <a:pt x="820668" y="468500"/>
                </a:cubicBezTo>
                <a:lnTo>
                  <a:pt x="821208" y="475137"/>
                </a:lnTo>
                <a:cubicBezTo>
                  <a:pt x="826265" y="505143"/>
                  <a:pt x="828714" y="535786"/>
                  <a:pt x="828672" y="566868"/>
                </a:cubicBezTo>
                <a:cubicBezTo>
                  <a:pt x="829984" y="572454"/>
                  <a:pt x="830043" y="578078"/>
                  <a:pt x="830043" y="583715"/>
                </a:cubicBezTo>
                <a:cubicBezTo>
                  <a:pt x="830043" y="587508"/>
                  <a:pt x="830016" y="591293"/>
                  <a:pt x="829450" y="595066"/>
                </a:cubicBezTo>
                <a:lnTo>
                  <a:pt x="828951" y="595033"/>
                </a:lnTo>
                <a:lnTo>
                  <a:pt x="828925" y="595524"/>
                </a:lnTo>
                <a:lnTo>
                  <a:pt x="811806" y="593911"/>
                </a:lnTo>
                <a:cubicBezTo>
                  <a:pt x="779432" y="593388"/>
                  <a:pt x="747552" y="590430"/>
                  <a:pt x="716380" y="584920"/>
                </a:cubicBezTo>
                <a:cubicBezTo>
                  <a:pt x="710803" y="585336"/>
                  <a:pt x="705474" y="584395"/>
                  <a:pt x="700163" y="583392"/>
                </a:cubicBezTo>
                <a:lnTo>
                  <a:pt x="700047" y="582253"/>
                </a:lnTo>
                <a:cubicBezTo>
                  <a:pt x="378172" y="529393"/>
                  <a:pt x="118900" y="299826"/>
                  <a:pt x="341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00" y="4960137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spc="200" baseline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57950" y="4960137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1D8BD707-D9CF-40AE-B4C6-C98DA3205C09}" type="datetimeFigureOut">
              <a:rPr lang="en-US" smtClean="0"/>
              <a:t>10/21/24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altLang="ja-JP" smtClean="0"/>
              <a:t>‹#›</a:t>
            </a:fld>
            <a:endParaRPr lang="ja-JP" alt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290420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10/21/24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altLang="ja-JP" smtClean="0"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9190012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762000"/>
            <a:ext cx="1971675" cy="5410200"/>
          </a:xfrm>
        </p:spPr>
        <p:txBody>
          <a:bodyPr vert="eaVert" lIns="45720" tIns="91440" rIns="45720" bIns="91440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42951" y="762000"/>
            <a:ext cx="5686425" cy="5410200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10/21/24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altLang="ja-JP" smtClean="0"/>
              <a:t>‹#›</a:t>
            </a:fld>
            <a:endParaRPr lang="ja-JP" altLang="en-US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7543800" y="173563"/>
            <a:ext cx="0" cy="6858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923145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bg1"/>
                </a:solidFill>
                <a:latin typeface="Microsoft YaHei UI"/>
                <a:cs typeface="Microsoft YaHei U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10/21/24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919341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10/21/24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138221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10/21/24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altLang="ja-JP" smtClean="0"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9650571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Freeform 10"/>
          <p:cNvSpPr/>
          <p:nvPr/>
        </p:nvSpPr>
        <p:spPr>
          <a:xfrm>
            <a:off x="4762" y="0"/>
            <a:ext cx="9139239" cy="4572001"/>
          </a:xfrm>
          <a:custGeom>
            <a:avLst/>
            <a:gdLst/>
            <a:ahLst/>
            <a:cxnLst/>
            <a:rect l="l" t="t" r="r" b="b"/>
            <a:pathLst>
              <a:path w="9139239" h="4572001">
                <a:moveTo>
                  <a:pt x="9139239" y="4171458"/>
                </a:moveTo>
                <a:lnTo>
                  <a:pt x="9139239" y="4479120"/>
                </a:lnTo>
                <a:lnTo>
                  <a:pt x="9061857" y="4572001"/>
                </a:lnTo>
                <a:lnTo>
                  <a:pt x="8867616" y="4572001"/>
                </a:lnTo>
                <a:cubicBezTo>
                  <a:pt x="8974940" y="4496648"/>
                  <a:pt x="9059271" y="4392377"/>
                  <a:pt x="9109281" y="4270954"/>
                </a:cubicBezTo>
                <a:close/>
                <a:moveTo>
                  <a:pt x="9139239" y="4017903"/>
                </a:moveTo>
                <a:lnTo>
                  <a:pt x="9139239" y="4146549"/>
                </a:lnTo>
                <a:lnTo>
                  <a:pt x="9061849" y="4168266"/>
                </a:lnTo>
                <a:cubicBezTo>
                  <a:pt x="8867508" y="4236060"/>
                  <a:pt x="8712637" y="4384208"/>
                  <a:pt x="8639677" y="4572001"/>
                </a:cubicBezTo>
                <a:lnTo>
                  <a:pt x="8502130" y="4572001"/>
                </a:lnTo>
                <a:cubicBezTo>
                  <a:pt x="8583823" y="4319597"/>
                  <a:pt x="8787913" y="4120306"/>
                  <a:pt x="9046727" y="4039822"/>
                </a:cubicBezTo>
                <a:close/>
                <a:moveTo>
                  <a:pt x="7620280" y="3999419"/>
                </a:moveTo>
                <a:lnTo>
                  <a:pt x="7637367" y="4001042"/>
                </a:lnTo>
                <a:cubicBezTo>
                  <a:pt x="7669753" y="4001569"/>
                  <a:pt x="7701646" y="4004550"/>
                  <a:pt x="7732829" y="4010107"/>
                </a:cubicBezTo>
                <a:cubicBezTo>
                  <a:pt x="7738405" y="4009688"/>
                  <a:pt x="7743733" y="4010636"/>
                  <a:pt x="7749042" y="4011646"/>
                </a:cubicBezTo>
                <a:lnTo>
                  <a:pt x="7749159" y="4012794"/>
                </a:lnTo>
                <a:cubicBezTo>
                  <a:pt x="8061238" y="4064450"/>
                  <a:pt x="8314467" y="4283539"/>
                  <a:pt x="8407830" y="4572001"/>
                </a:cubicBezTo>
                <a:lnTo>
                  <a:pt x="8270283" y="4572001"/>
                </a:lnTo>
                <a:cubicBezTo>
                  <a:pt x="8186900" y="4357380"/>
                  <a:pt x="7996531" y="4194541"/>
                  <a:pt x="7762529" y="4144250"/>
                </a:cubicBezTo>
                <a:cubicBezTo>
                  <a:pt x="7797023" y="4319651"/>
                  <a:pt x="7899246" y="4471530"/>
                  <a:pt x="8042344" y="4572001"/>
                </a:cubicBezTo>
                <a:lnTo>
                  <a:pt x="7848103" y="4572001"/>
                </a:lnTo>
                <a:cubicBezTo>
                  <a:pt x="7731971" y="4452596"/>
                  <a:pt x="7653409" y="4298519"/>
                  <a:pt x="7629044" y="4127511"/>
                </a:cubicBezTo>
                <a:cubicBezTo>
                  <a:pt x="7628876" y="4127458"/>
                  <a:pt x="7628708" y="4127453"/>
                  <a:pt x="7628538" y="4127448"/>
                </a:cubicBezTo>
                <a:lnTo>
                  <a:pt x="7628000" y="4120772"/>
                </a:lnTo>
                <a:cubicBezTo>
                  <a:pt x="7622941" y="4090522"/>
                  <a:pt x="7620490" y="4059631"/>
                  <a:pt x="7620533" y="4028296"/>
                </a:cubicBezTo>
                <a:cubicBezTo>
                  <a:pt x="7619221" y="4022668"/>
                  <a:pt x="7619162" y="4017001"/>
                  <a:pt x="7619162" y="4011320"/>
                </a:cubicBezTo>
                <a:lnTo>
                  <a:pt x="7619756" y="3999880"/>
                </a:lnTo>
                <a:lnTo>
                  <a:pt x="7620254" y="3999913"/>
                </a:lnTo>
                <a:close/>
                <a:moveTo>
                  <a:pt x="7597529" y="3999419"/>
                </a:moveTo>
                <a:lnTo>
                  <a:pt x="7597555" y="3999913"/>
                </a:lnTo>
                <a:lnTo>
                  <a:pt x="7598053" y="3999880"/>
                </a:lnTo>
                <a:lnTo>
                  <a:pt x="7598647" y="4011320"/>
                </a:lnTo>
                <a:cubicBezTo>
                  <a:pt x="7598647" y="4017001"/>
                  <a:pt x="7598588" y="4022668"/>
                  <a:pt x="7597276" y="4028296"/>
                </a:cubicBezTo>
                <a:cubicBezTo>
                  <a:pt x="7597319" y="4059631"/>
                  <a:pt x="7594868" y="4090522"/>
                  <a:pt x="7589809" y="4120772"/>
                </a:cubicBezTo>
                <a:lnTo>
                  <a:pt x="7589271" y="4127448"/>
                </a:lnTo>
                <a:cubicBezTo>
                  <a:pt x="7589101" y="4127453"/>
                  <a:pt x="7588933" y="4127458"/>
                  <a:pt x="7588765" y="4127511"/>
                </a:cubicBezTo>
                <a:cubicBezTo>
                  <a:pt x="7564400" y="4298519"/>
                  <a:pt x="7485838" y="4452596"/>
                  <a:pt x="7369706" y="4572001"/>
                </a:cubicBezTo>
                <a:lnTo>
                  <a:pt x="7175465" y="4572001"/>
                </a:lnTo>
                <a:cubicBezTo>
                  <a:pt x="7318563" y="4471530"/>
                  <a:pt x="7420786" y="4319651"/>
                  <a:pt x="7455280" y="4144250"/>
                </a:cubicBezTo>
                <a:cubicBezTo>
                  <a:pt x="7221278" y="4194541"/>
                  <a:pt x="7030909" y="4357380"/>
                  <a:pt x="6947526" y="4572001"/>
                </a:cubicBezTo>
                <a:lnTo>
                  <a:pt x="6809978" y="4572001"/>
                </a:lnTo>
                <a:cubicBezTo>
                  <a:pt x="6903341" y="4283539"/>
                  <a:pt x="7156571" y="4064450"/>
                  <a:pt x="7468650" y="4012794"/>
                </a:cubicBezTo>
                <a:lnTo>
                  <a:pt x="7468767" y="4011646"/>
                </a:lnTo>
                <a:cubicBezTo>
                  <a:pt x="7474076" y="4010636"/>
                  <a:pt x="7479404" y="4009688"/>
                  <a:pt x="7484980" y="4010107"/>
                </a:cubicBezTo>
                <a:cubicBezTo>
                  <a:pt x="7516163" y="4004550"/>
                  <a:pt x="7548056" y="4001569"/>
                  <a:pt x="7580442" y="4001042"/>
                </a:cubicBezTo>
                <a:close/>
                <a:moveTo>
                  <a:pt x="5928129" y="3999419"/>
                </a:moveTo>
                <a:lnTo>
                  <a:pt x="5945217" y="4001042"/>
                </a:lnTo>
                <a:cubicBezTo>
                  <a:pt x="5977602" y="4001569"/>
                  <a:pt x="6009495" y="4004550"/>
                  <a:pt x="6040678" y="4010107"/>
                </a:cubicBezTo>
                <a:cubicBezTo>
                  <a:pt x="6046254" y="4009688"/>
                  <a:pt x="6051582" y="4010636"/>
                  <a:pt x="6056891" y="4011646"/>
                </a:cubicBezTo>
                <a:lnTo>
                  <a:pt x="6057008" y="4012794"/>
                </a:lnTo>
                <a:cubicBezTo>
                  <a:pt x="6369087" y="4064450"/>
                  <a:pt x="6622316" y="4283539"/>
                  <a:pt x="6715680" y="4572001"/>
                </a:cubicBezTo>
                <a:lnTo>
                  <a:pt x="6578131" y="4572001"/>
                </a:lnTo>
                <a:cubicBezTo>
                  <a:pt x="6494748" y="4357380"/>
                  <a:pt x="6304380" y="4194541"/>
                  <a:pt x="6070378" y="4144250"/>
                </a:cubicBezTo>
                <a:cubicBezTo>
                  <a:pt x="6104872" y="4319650"/>
                  <a:pt x="6207095" y="4471530"/>
                  <a:pt x="6350192" y="4572001"/>
                </a:cubicBezTo>
                <a:lnTo>
                  <a:pt x="6155952" y="4572001"/>
                </a:lnTo>
                <a:cubicBezTo>
                  <a:pt x="6039820" y="4452596"/>
                  <a:pt x="5961257" y="4298519"/>
                  <a:pt x="5936893" y="4127511"/>
                </a:cubicBezTo>
                <a:cubicBezTo>
                  <a:pt x="5936725" y="4127458"/>
                  <a:pt x="5936557" y="4127453"/>
                  <a:pt x="5936387" y="4127448"/>
                </a:cubicBezTo>
                <a:lnTo>
                  <a:pt x="5935849" y="4120772"/>
                </a:lnTo>
                <a:cubicBezTo>
                  <a:pt x="5930790" y="4090522"/>
                  <a:pt x="5928340" y="4059631"/>
                  <a:pt x="5928382" y="4028296"/>
                </a:cubicBezTo>
                <a:cubicBezTo>
                  <a:pt x="5927070" y="4022668"/>
                  <a:pt x="5927011" y="4017001"/>
                  <a:pt x="5927011" y="4011320"/>
                </a:cubicBezTo>
                <a:lnTo>
                  <a:pt x="5927605" y="3999880"/>
                </a:lnTo>
                <a:lnTo>
                  <a:pt x="5928103" y="3999913"/>
                </a:lnTo>
                <a:close/>
                <a:moveTo>
                  <a:pt x="5905378" y="3999419"/>
                </a:moveTo>
                <a:lnTo>
                  <a:pt x="5905404" y="3999913"/>
                </a:lnTo>
                <a:lnTo>
                  <a:pt x="5905902" y="3999880"/>
                </a:lnTo>
                <a:lnTo>
                  <a:pt x="5906496" y="4011320"/>
                </a:lnTo>
                <a:cubicBezTo>
                  <a:pt x="5906496" y="4017001"/>
                  <a:pt x="5906437" y="4022668"/>
                  <a:pt x="5905125" y="4028296"/>
                </a:cubicBezTo>
                <a:cubicBezTo>
                  <a:pt x="5905167" y="4059631"/>
                  <a:pt x="5902717" y="4090522"/>
                  <a:pt x="5897658" y="4120772"/>
                </a:cubicBezTo>
                <a:lnTo>
                  <a:pt x="5897120" y="4127448"/>
                </a:lnTo>
                <a:cubicBezTo>
                  <a:pt x="5896950" y="4127453"/>
                  <a:pt x="5896782" y="4127458"/>
                  <a:pt x="5896614" y="4127511"/>
                </a:cubicBezTo>
                <a:cubicBezTo>
                  <a:pt x="5872249" y="4298519"/>
                  <a:pt x="5793686" y="4452596"/>
                  <a:pt x="5677555" y="4572001"/>
                </a:cubicBezTo>
                <a:lnTo>
                  <a:pt x="5483314" y="4572001"/>
                </a:lnTo>
                <a:cubicBezTo>
                  <a:pt x="5626412" y="4471530"/>
                  <a:pt x="5728635" y="4319650"/>
                  <a:pt x="5763129" y="4144250"/>
                </a:cubicBezTo>
                <a:cubicBezTo>
                  <a:pt x="5529126" y="4194541"/>
                  <a:pt x="5338758" y="4357380"/>
                  <a:pt x="5255375" y="4572001"/>
                </a:cubicBezTo>
                <a:lnTo>
                  <a:pt x="5117827" y="4572001"/>
                </a:lnTo>
                <a:cubicBezTo>
                  <a:pt x="5211190" y="4283539"/>
                  <a:pt x="5464420" y="4064450"/>
                  <a:pt x="5776499" y="4012794"/>
                </a:cubicBezTo>
                <a:lnTo>
                  <a:pt x="5776616" y="4011646"/>
                </a:lnTo>
                <a:cubicBezTo>
                  <a:pt x="5781926" y="4010636"/>
                  <a:pt x="5787253" y="4009688"/>
                  <a:pt x="5792829" y="4010107"/>
                </a:cubicBezTo>
                <a:cubicBezTo>
                  <a:pt x="5824012" y="4004550"/>
                  <a:pt x="5855905" y="4001569"/>
                  <a:pt x="5888290" y="4001042"/>
                </a:cubicBezTo>
                <a:close/>
                <a:moveTo>
                  <a:pt x="4235979" y="3999419"/>
                </a:moveTo>
                <a:lnTo>
                  <a:pt x="4253065" y="4001042"/>
                </a:lnTo>
                <a:cubicBezTo>
                  <a:pt x="4285451" y="4001569"/>
                  <a:pt x="4317343" y="4004550"/>
                  <a:pt x="4348528" y="4010107"/>
                </a:cubicBezTo>
                <a:cubicBezTo>
                  <a:pt x="4354104" y="4009688"/>
                  <a:pt x="4359431" y="4010636"/>
                  <a:pt x="4364739" y="4011646"/>
                </a:cubicBezTo>
                <a:lnTo>
                  <a:pt x="4364856" y="4012794"/>
                </a:lnTo>
                <a:cubicBezTo>
                  <a:pt x="4676936" y="4064450"/>
                  <a:pt x="4930165" y="4283539"/>
                  <a:pt x="5023528" y="4572001"/>
                </a:cubicBezTo>
                <a:lnTo>
                  <a:pt x="4885980" y="4572001"/>
                </a:lnTo>
                <a:cubicBezTo>
                  <a:pt x="4802597" y="4357380"/>
                  <a:pt x="4612229" y="4194541"/>
                  <a:pt x="4378227" y="4144250"/>
                </a:cubicBezTo>
                <a:cubicBezTo>
                  <a:pt x="4412722" y="4319651"/>
                  <a:pt x="4514944" y="4471530"/>
                  <a:pt x="4658041" y="4572001"/>
                </a:cubicBezTo>
                <a:lnTo>
                  <a:pt x="4463800" y="4572001"/>
                </a:lnTo>
                <a:cubicBezTo>
                  <a:pt x="4347669" y="4452596"/>
                  <a:pt x="4269106" y="4298519"/>
                  <a:pt x="4244741" y="4127511"/>
                </a:cubicBezTo>
                <a:cubicBezTo>
                  <a:pt x="4244574" y="4127458"/>
                  <a:pt x="4244405" y="4127453"/>
                  <a:pt x="4244236" y="4127448"/>
                </a:cubicBezTo>
                <a:lnTo>
                  <a:pt x="4243697" y="4120772"/>
                </a:lnTo>
                <a:cubicBezTo>
                  <a:pt x="4238639" y="4090522"/>
                  <a:pt x="4236188" y="4059631"/>
                  <a:pt x="4236230" y="4028296"/>
                </a:cubicBezTo>
                <a:cubicBezTo>
                  <a:pt x="4234918" y="4022668"/>
                  <a:pt x="4234860" y="4017001"/>
                  <a:pt x="4234860" y="4011320"/>
                </a:cubicBezTo>
                <a:lnTo>
                  <a:pt x="4235454" y="3999880"/>
                </a:lnTo>
                <a:lnTo>
                  <a:pt x="4235952" y="3999913"/>
                </a:lnTo>
                <a:close/>
                <a:moveTo>
                  <a:pt x="4213227" y="3999419"/>
                </a:moveTo>
                <a:lnTo>
                  <a:pt x="4213253" y="3999913"/>
                </a:lnTo>
                <a:lnTo>
                  <a:pt x="4213751" y="3999880"/>
                </a:lnTo>
                <a:lnTo>
                  <a:pt x="4214345" y="4011320"/>
                </a:lnTo>
                <a:cubicBezTo>
                  <a:pt x="4214345" y="4017001"/>
                  <a:pt x="4214286" y="4022668"/>
                  <a:pt x="4212974" y="4028296"/>
                </a:cubicBezTo>
                <a:cubicBezTo>
                  <a:pt x="4213016" y="4059631"/>
                  <a:pt x="4210566" y="4090522"/>
                  <a:pt x="4205507" y="4120772"/>
                </a:cubicBezTo>
                <a:lnTo>
                  <a:pt x="4204969" y="4127448"/>
                </a:lnTo>
                <a:cubicBezTo>
                  <a:pt x="4204799" y="4127453"/>
                  <a:pt x="4204631" y="4127458"/>
                  <a:pt x="4204463" y="4127511"/>
                </a:cubicBezTo>
                <a:cubicBezTo>
                  <a:pt x="4180098" y="4298519"/>
                  <a:pt x="4101535" y="4452596"/>
                  <a:pt x="3985404" y="4572001"/>
                </a:cubicBezTo>
                <a:lnTo>
                  <a:pt x="3791163" y="4572001"/>
                </a:lnTo>
                <a:cubicBezTo>
                  <a:pt x="3934261" y="4471530"/>
                  <a:pt x="4036484" y="4319651"/>
                  <a:pt x="4070978" y="4144250"/>
                </a:cubicBezTo>
                <a:cubicBezTo>
                  <a:pt x="3836975" y="4194541"/>
                  <a:pt x="3646607" y="4357380"/>
                  <a:pt x="3563224" y="4572001"/>
                </a:cubicBezTo>
                <a:lnTo>
                  <a:pt x="3425676" y="4572001"/>
                </a:lnTo>
                <a:cubicBezTo>
                  <a:pt x="3519039" y="4283539"/>
                  <a:pt x="3772269" y="4064450"/>
                  <a:pt x="4084348" y="4012794"/>
                </a:cubicBezTo>
                <a:lnTo>
                  <a:pt x="4084465" y="4011646"/>
                </a:lnTo>
                <a:cubicBezTo>
                  <a:pt x="4089774" y="4010636"/>
                  <a:pt x="4095102" y="4009688"/>
                  <a:pt x="4100678" y="4010107"/>
                </a:cubicBezTo>
                <a:cubicBezTo>
                  <a:pt x="4131861" y="4004550"/>
                  <a:pt x="4163754" y="4001569"/>
                  <a:pt x="4196139" y="4001042"/>
                </a:cubicBezTo>
                <a:close/>
                <a:moveTo>
                  <a:pt x="2543827" y="3999419"/>
                </a:moveTo>
                <a:lnTo>
                  <a:pt x="2560914" y="4001042"/>
                </a:lnTo>
                <a:cubicBezTo>
                  <a:pt x="2593300" y="4001569"/>
                  <a:pt x="2625192" y="4004550"/>
                  <a:pt x="2656376" y="4010107"/>
                </a:cubicBezTo>
                <a:cubicBezTo>
                  <a:pt x="2661952" y="4009688"/>
                  <a:pt x="2667280" y="4010636"/>
                  <a:pt x="2672588" y="4011646"/>
                </a:cubicBezTo>
                <a:lnTo>
                  <a:pt x="2672706" y="4012794"/>
                </a:lnTo>
                <a:cubicBezTo>
                  <a:pt x="2984785" y="4064450"/>
                  <a:pt x="3238014" y="4283539"/>
                  <a:pt x="3331377" y="4572001"/>
                </a:cubicBezTo>
                <a:lnTo>
                  <a:pt x="3193830" y="4572001"/>
                </a:lnTo>
                <a:cubicBezTo>
                  <a:pt x="3110446" y="4357380"/>
                  <a:pt x="2920078" y="4194541"/>
                  <a:pt x="2686076" y="4144250"/>
                </a:cubicBezTo>
                <a:cubicBezTo>
                  <a:pt x="2720570" y="4319650"/>
                  <a:pt x="2822793" y="4471530"/>
                  <a:pt x="2965890" y="4572001"/>
                </a:cubicBezTo>
                <a:lnTo>
                  <a:pt x="2771649" y="4572001"/>
                </a:lnTo>
                <a:cubicBezTo>
                  <a:pt x="2655518" y="4452596"/>
                  <a:pt x="2576955" y="4298519"/>
                  <a:pt x="2552590" y="4127511"/>
                </a:cubicBezTo>
                <a:cubicBezTo>
                  <a:pt x="2552423" y="4127458"/>
                  <a:pt x="2552254" y="4127453"/>
                  <a:pt x="2552085" y="4127448"/>
                </a:cubicBezTo>
                <a:lnTo>
                  <a:pt x="2551547" y="4120772"/>
                </a:lnTo>
                <a:cubicBezTo>
                  <a:pt x="2546488" y="4090522"/>
                  <a:pt x="2544037" y="4059631"/>
                  <a:pt x="2544079" y="4028296"/>
                </a:cubicBezTo>
                <a:cubicBezTo>
                  <a:pt x="2542767" y="4022668"/>
                  <a:pt x="2542709" y="4017001"/>
                  <a:pt x="2542709" y="4011320"/>
                </a:cubicBezTo>
                <a:lnTo>
                  <a:pt x="2543303" y="3999880"/>
                </a:lnTo>
                <a:lnTo>
                  <a:pt x="2543801" y="3999913"/>
                </a:lnTo>
                <a:close/>
                <a:moveTo>
                  <a:pt x="2521076" y="3999419"/>
                </a:moveTo>
                <a:lnTo>
                  <a:pt x="2521102" y="3999913"/>
                </a:lnTo>
                <a:lnTo>
                  <a:pt x="2521600" y="3999880"/>
                </a:lnTo>
                <a:lnTo>
                  <a:pt x="2522194" y="4011320"/>
                </a:lnTo>
                <a:cubicBezTo>
                  <a:pt x="2522194" y="4017001"/>
                  <a:pt x="2522135" y="4022668"/>
                  <a:pt x="2520823" y="4028296"/>
                </a:cubicBezTo>
                <a:cubicBezTo>
                  <a:pt x="2520865" y="4059631"/>
                  <a:pt x="2518415" y="4090522"/>
                  <a:pt x="2513356" y="4120772"/>
                </a:cubicBezTo>
                <a:lnTo>
                  <a:pt x="2512818" y="4127448"/>
                </a:lnTo>
                <a:cubicBezTo>
                  <a:pt x="2512648" y="4127453"/>
                  <a:pt x="2512480" y="4127458"/>
                  <a:pt x="2512312" y="4127511"/>
                </a:cubicBezTo>
                <a:cubicBezTo>
                  <a:pt x="2487947" y="4298519"/>
                  <a:pt x="2409385" y="4452596"/>
                  <a:pt x="2293253" y="4572001"/>
                </a:cubicBezTo>
                <a:lnTo>
                  <a:pt x="2099012" y="4572001"/>
                </a:lnTo>
                <a:cubicBezTo>
                  <a:pt x="2242110" y="4471530"/>
                  <a:pt x="2344333" y="4319651"/>
                  <a:pt x="2378827" y="4144250"/>
                </a:cubicBezTo>
                <a:cubicBezTo>
                  <a:pt x="2144825" y="4194541"/>
                  <a:pt x="1954456" y="4357380"/>
                  <a:pt x="1871073" y="4572001"/>
                </a:cubicBezTo>
                <a:lnTo>
                  <a:pt x="1733525" y="4572001"/>
                </a:lnTo>
                <a:cubicBezTo>
                  <a:pt x="1826888" y="4283539"/>
                  <a:pt x="2080118" y="4064450"/>
                  <a:pt x="2392197" y="4012794"/>
                </a:cubicBezTo>
                <a:lnTo>
                  <a:pt x="2392314" y="4011646"/>
                </a:lnTo>
                <a:cubicBezTo>
                  <a:pt x="2397623" y="4010636"/>
                  <a:pt x="2402951" y="4009688"/>
                  <a:pt x="2408527" y="4010107"/>
                </a:cubicBezTo>
                <a:cubicBezTo>
                  <a:pt x="2439710" y="4004550"/>
                  <a:pt x="2471603" y="4001569"/>
                  <a:pt x="2503988" y="4001042"/>
                </a:cubicBezTo>
                <a:close/>
                <a:moveTo>
                  <a:pt x="851676" y="3999419"/>
                </a:moveTo>
                <a:lnTo>
                  <a:pt x="868763" y="4001042"/>
                </a:lnTo>
                <a:cubicBezTo>
                  <a:pt x="901149" y="4001569"/>
                  <a:pt x="933041" y="4004550"/>
                  <a:pt x="964225" y="4010107"/>
                </a:cubicBezTo>
                <a:cubicBezTo>
                  <a:pt x="969801" y="4009688"/>
                  <a:pt x="975129" y="4010636"/>
                  <a:pt x="980437" y="4011646"/>
                </a:cubicBezTo>
                <a:lnTo>
                  <a:pt x="980555" y="4012794"/>
                </a:lnTo>
                <a:cubicBezTo>
                  <a:pt x="1292634" y="4064450"/>
                  <a:pt x="1545864" y="4283539"/>
                  <a:pt x="1639226" y="4572001"/>
                </a:cubicBezTo>
                <a:lnTo>
                  <a:pt x="1501679" y="4572001"/>
                </a:lnTo>
                <a:cubicBezTo>
                  <a:pt x="1418296" y="4357380"/>
                  <a:pt x="1227927" y="4194541"/>
                  <a:pt x="993925" y="4144250"/>
                </a:cubicBezTo>
                <a:cubicBezTo>
                  <a:pt x="1028419" y="4319651"/>
                  <a:pt x="1130642" y="4471530"/>
                  <a:pt x="1273740" y="4572001"/>
                </a:cubicBezTo>
                <a:lnTo>
                  <a:pt x="1079499" y="4572001"/>
                </a:lnTo>
                <a:cubicBezTo>
                  <a:pt x="963367" y="4452596"/>
                  <a:pt x="884804" y="4298519"/>
                  <a:pt x="860439" y="4127511"/>
                </a:cubicBezTo>
                <a:cubicBezTo>
                  <a:pt x="860272" y="4127458"/>
                  <a:pt x="860103" y="4127453"/>
                  <a:pt x="859934" y="4127448"/>
                </a:cubicBezTo>
                <a:lnTo>
                  <a:pt x="859396" y="4120772"/>
                </a:lnTo>
                <a:cubicBezTo>
                  <a:pt x="854337" y="4090522"/>
                  <a:pt x="851886" y="4059631"/>
                  <a:pt x="851928" y="4028296"/>
                </a:cubicBezTo>
                <a:cubicBezTo>
                  <a:pt x="850616" y="4022668"/>
                  <a:pt x="850558" y="4017001"/>
                  <a:pt x="850558" y="4011320"/>
                </a:cubicBezTo>
                <a:lnTo>
                  <a:pt x="851152" y="3999880"/>
                </a:lnTo>
                <a:lnTo>
                  <a:pt x="851650" y="3999913"/>
                </a:lnTo>
                <a:close/>
                <a:moveTo>
                  <a:pt x="828925" y="3999419"/>
                </a:moveTo>
                <a:lnTo>
                  <a:pt x="828951" y="3999913"/>
                </a:lnTo>
                <a:lnTo>
                  <a:pt x="829449" y="3999880"/>
                </a:lnTo>
                <a:lnTo>
                  <a:pt x="830043" y="4011320"/>
                </a:lnTo>
                <a:cubicBezTo>
                  <a:pt x="830043" y="4017001"/>
                  <a:pt x="829984" y="4022668"/>
                  <a:pt x="828672" y="4028296"/>
                </a:cubicBezTo>
                <a:cubicBezTo>
                  <a:pt x="828714" y="4059631"/>
                  <a:pt x="826264" y="4090522"/>
                  <a:pt x="821205" y="4120772"/>
                </a:cubicBezTo>
                <a:lnTo>
                  <a:pt x="820667" y="4127448"/>
                </a:lnTo>
                <a:cubicBezTo>
                  <a:pt x="820497" y="4127453"/>
                  <a:pt x="820329" y="4127458"/>
                  <a:pt x="820161" y="4127511"/>
                </a:cubicBezTo>
                <a:cubicBezTo>
                  <a:pt x="795796" y="4298519"/>
                  <a:pt x="717234" y="4452596"/>
                  <a:pt x="601102" y="4572001"/>
                </a:cubicBezTo>
                <a:lnTo>
                  <a:pt x="406861" y="4572001"/>
                </a:lnTo>
                <a:cubicBezTo>
                  <a:pt x="549959" y="4471530"/>
                  <a:pt x="652182" y="4319650"/>
                  <a:pt x="686676" y="4144250"/>
                </a:cubicBezTo>
                <a:cubicBezTo>
                  <a:pt x="452674" y="4194541"/>
                  <a:pt x="262305" y="4357380"/>
                  <a:pt x="178922" y="4572001"/>
                </a:cubicBezTo>
                <a:lnTo>
                  <a:pt x="41374" y="4572001"/>
                </a:lnTo>
                <a:cubicBezTo>
                  <a:pt x="134738" y="4283539"/>
                  <a:pt x="387967" y="4064450"/>
                  <a:pt x="700046" y="4012794"/>
                </a:cubicBezTo>
                <a:lnTo>
                  <a:pt x="700163" y="4011646"/>
                </a:lnTo>
                <a:cubicBezTo>
                  <a:pt x="705472" y="4010636"/>
                  <a:pt x="710800" y="4009688"/>
                  <a:pt x="716376" y="4010107"/>
                </a:cubicBezTo>
                <a:cubicBezTo>
                  <a:pt x="747559" y="4004550"/>
                  <a:pt x="779452" y="4001569"/>
                  <a:pt x="811837" y="4001042"/>
                </a:cubicBezTo>
                <a:close/>
                <a:moveTo>
                  <a:pt x="8305836" y="3304913"/>
                </a:moveTo>
                <a:cubicBezTo>
                  <a:pt x="8030646" y="3363591"/>
                  <a:pt x="7815802" y="3576701"/>
                  <a:pt x="7762527" y="3845480"/>
                </a:cubicBezTo>
                <a:cubicBezTo>
                  <a:pt x="8037717" y="3786801"/>
                  <a:pt x="8252560" y="3573691"/>
                  <a:pt x="8305836" y="3304913"/>
                </a:cubicBezTo>
                <a:close/>
                <a:moveTo>
                  <a:pt x="6911971" y="3304913"/>
                </a:moveTo>
                <a:cubicBezTo>
                  <a:pt x="6965247" y="3573691"/>
                  <a:pt x="7180090" y="3786801"/>
                  <a:pt x="7455280" y="3845480"/>
                </a:cubicBezTo>
                <a:cubicBezTo>
                  <a:pt x="7402005" y="3576701"/>
                  <a:pt x="7187161" y="3363591"/>
                  <a:pt x="6911971" y="3304913"/>
                </a:cubicBezTo>
                <a:close/>
                <a:moveTo>
                  <a:pt x="6613685" y="3304913"/>
                </a:moveTo>
                <a:cubicBezTo>
                  <a:pt x="6338495" y="3363591"/>
                  <a:pt x="6123651" y="3576701"/>
                  <a:pt x="6070376" y="3845480"/>
                </a:cubicBezTo>
                <a:cubicBezTo>
                  <a:pt x="6345566" y="3786801"/>
                  <a:pt x="6560409" y="3573691"/>
                  <a:pt x="6613685" y="3304913"/>
                </a:cubicBezTo>
                <a:close/>
                <a:moveTo>
                  <a:pt x="5219820" y="3304913"/>
                </a:moveTo>
                <a:cubicBezTo>
                  <a:pt x="5273096" y="3573691"/>
                  <a:pt x="5487939" y="3786801"/>
                  <a:pt x="5763129" y="3845480"/>
                </a:cubicBezTo>
                <a:cubicBezTo>
                  <a:pt x="5709854" y="3576701"/>
                  <a:pt x="5495010" y="3363591"/>
                  <a:pt x="5219820" y="3304913"/>
                </a:cubicBezTo>
                <a:close/>
                <a:moveTo>
                  <a:pt x="4921534" y="3304913"/>
                </a:moveTo>
                <a:cubicBezTo>
                  <a:pt x="4646344" y="3363591"/>
                  <a:pt x="4431500" y="3576701"/>
                  <a:pt x="4378225" y="3845480"/>
                </a:cubicBezTo>
                <a:cubicBezTo>
                  <a:pt x="4653415" y="3786801"/>
                  <a:pt x="4868259" y="3573691"/>
                  <a:pt x="4921534" y="3304913"/>
                </a:cubicBezTo>
                <a:close/>
                <a:moveTo>
                  <a:pt x="3527669" y="3304913"/>
                </a:moveTo>
                <a:cubicBezTo>
                  <a:pt x="3580945" y="3573691"/>
                  <a:pt x="3795788" y="3786801"/>
                  <a:pt x="4070978" y="3845480"/>
                </a:cubicBezTo>
                <a:cubicBezTo>
                  <a:pt x="4017703" y="3576701"/>
                  <a:pt x="3802859" y="3363591"/>
                  <a:pt x="3527669" y="3304913"/>
                </a:cubicBezTo>
                <a:close/>
                <a:moveTo>
                  <a:pt x="3229383" y="3304913"/>
                </a:moveTo>
                <a:cubicBezTo>
                  <a:pt x="2954193" y="3363591"/>
                  <a:pt x="2739349" y="3576701"/>
                  <a:pt x="2686074" y="3845480"/>
                </a:cubicBezTo>
                <a:cubicBezTo>
                  <a:pt x="2961264" y="3786801"/>
                  <a:pt x="3176107" y="3573691"/>
                  <a:pt x="3229383" y="3304913"/>
                </a:cubicBezTo>
                <a:close/>
                <a:moveTo>
                  <a:pt x="1835518" y="3304913"/>
                </a:moveTo>
                <a:cubicBezTo>
                  <a:pt x="1888794" y="3573691"/>
                  <a:pt x="2103637" y="3786801"/>
                  <a:pt x="2378827" y="3845480"/>
                </a:cubicBezTo>
                <a:cubicBezTo>
                  <a:pt x="2325552" y="3576701"/>
                  <a:pt x="2110708" y="3363591"/>
                  <a:pt x="1835518" y="3304913"/>
                </a:cubicBezTo>
                <a:close/>
                <a:moveTo>
                  <a:pt x="1537232" y="3304913"/>
                </a:moveTo>
                <a:cubicBezTo>
                  <a:pt x="1262042" y="3363591"/>
                  <a:pt x="1047198" y="3576701"/>
                  <a:pt x="993923" y="3845480"/>
                </a:cubicBezTo>
                <a:cubicBezTo>
                  <a:pt x="1269113" y="3786801"/>
                  <a:pt x="1483956" y="3573691"/>
                  <a:pt x="1537232" y="3304913"/>
                </a:cubicBezTo>
                <a:close/>
                <a:moveTo>
                  <a:pt x="143367" y="3304913"/>
                </a:moveTo>
                <a:cubicBezTo>
                  <a:pt x="196643" y="3573691"/>
                  <a:pt x="411486" y="3786801"/>
                  <a:pt x="686676" y="3845480"/>
                </a:cubicBezTo>
                <a:cubicBezTo>
                  <a:pt x="633401" y="3576701"/>
                  <a:pt x="418557" y="3363591"/>
                  <a:pt x="143367" y="3304913"/>
                </a:cubicBezTo>
                <a:close/>
                <a:moveTo>
                  <a:pt x="8461873" y="3161219"/>
                </a:moveTo>
                <a:lnTo>
                  <a:pt x="8478960" y="3162829"/>
                </a:lnTo>
                <a:cubicBezTo>
                  <a:pt x="8511346" y="3163352"/>
                  <a:pt x="8543239" y="3166310"/>
                  <a:pt x="8574422" y="3171823"/>
                </a:cubicBezTo>
                <a:cubicBezTo>
                  <a:pt x="8579998" y="3171407"/>
                  <a:pt x="8585326" y="3172348"/>
                  <a:pt x="8590635" y="3173350"/>
                </a:cubicBezTo>
                <a:lnTo>
                  <a:pt x="8590752" y="3174489"/>
                </a:lnTo>
                <a:cubicBezTo>
                  <a:pt x="8815033" y="3211322"/>
                  <a:pt x="9008920" y="3333951"/>
                  <a:pt x="9135069" y="3506215"/>
                </a:cubicBezTo>
                <a:lnTo>
                  <a:pt x="9139239" y="3512974"/>
                </a:lnTo>
                <a:lnTo>
                  <a:pt x="9139239" y="3816134"/>
                </a:lnTo>
                <a:lnTo>
                  <a:pt x="9120077" y="3747490"/>
                </a:lnTo>
                <a:cubicBezTo>
                  <a:pt x="9039502" y="3525837"/>
                  <a:pt x="8844913" y="3356256"/>
                  <a:pt x="8604122" y="3304913"/>
                </a:cubicBezTo>
                <a:cubicBezTo>
                  <a:pt x="8650738" y="3540094"/>
                  <a:pt x="8821055" y="3732654"/>
                  <a:pt x="9047261" y="3816429"/>
                </a:cubicBezTo>
                <a:lnTo>
                  <a:pt x="9139239" y="3843104"/>
                </a:lnTo>
                <a:lnTo>
                  <a:pt x="9139239" y="3970603"/>
                </a:lnTo>
                <a:lnTo>
                  <a:pt x="9030179" y="3943797"/>
                </a:lnTo>
                <a:cubicBezTo>
                  <a:pt x="8735297" y="3846211"/>
                  <a:pt x="8514628" y="3594637"/>
                  <a:pt x="8470637" y="3288305"/>
                </a:cubicBezTo>
                <a:cubicBezTo>
                  <a:pt x="8470469" y="3288253"/>
                  <a:pt x="8470301" y="3288248"/>
                  <a:pt x="8470131" y="3288243"/>
                </a:cubicBezTo>
                <a:lnTo>
                  <a:pt x="8469593" y="3281619"/>
                </a:lnTo>
                <a:cubicBezTo>
                  <a:pt x="8464534" y="3251607"/>
                  <a:pt x="8462083" y="3220958"/>
                  <a:pt x="8462126" y="3189869"/>
                </a:cubicBezTo>
                <a:cubicBezTo>
                  <a:pt x="8460814" y="3184286"/>
                  <a:pt x="8460755" y="3178663"/>
                  <a:pt x="8460755" y="3173027"/>
                </a:cubicBezTo>
                <a:lnTo>
                  <a:pt x="8461349" y="3161677"/>
                </a:lnTo>
                <a:lnTo>
                  <a:pt x="8461847" y="3161709"/>
                </a:lnTo>
                <a:close/>
                <a:moveTo>
                  <a:pt x="8448085" y="3161219"/>
                </a:moveTo>
                <a:lnTo>
                  <a:pt x="8448111" y="3161709"/>
                </a:lnTo>
                <a:lnTo>
                  <a:pt x="8448609" y="3161677"/>
                </a:lnTo>
                <a:lnTo>
                  <a:pt x="8449203" y="3173027"/>
                </a:lnTo>
                <a:cubicBezTo>
                  <a:pt x="8449203" y="3178663"/>
                  <a:pt x="8449144" y="3184286"/>
                  <a:pt x="8447832" y="3189869"/>
                </a:cubicBezTo>
                <a:cubicBezTo>
                  <a:pt x="8447875" y="3220958"/>
                  <a:pt x="8445424" y="3251607"/>
                  <a:pt x="8440365" y="3281619"/>
                </a:cubicBezTo>
                <a:lnTo>
                  <a:pt x="8439827" y="3288243"/>
                </a:lnTo>
                <a:cubicBezTo>
                  <a:pt x="8439657" y="3288248"/>
                  <a:pt x="8439489" y="3288253"/>
                  <a:pt x="8439321" y="3288305"/>
                </a:cubicBezTo>
                <a:cubicBezTo>
                  <a:pt x="8389046" y="3638399"/>
                  <a:pt x="8108007" y="3916971"/>
                  <a:pt x="7749156" y="3975903"/>
                </a:cubicBezTo>
                <a:lnTo>
                  <a:pt x="7749040" y="3977042"/>
                </a:lnTo>
                <a:cubicBezTo>
                  <a:pt x="7743729" y="3978045"/>
                  <a:pt x="7738400" y="3978986"/>
                  <a:pt x="7732823" y="3978570"/>
                </a:cubicBezTo>
                <a:cubicBezTo>
                  <a:pt x="7701651" y="3984080"/>
                  <a:pt x="7669771" y="3987038"/>
                  <a:pt x="7637396" y="3987561"/>
                </a:cubicBezTo>
                <a:lnTo>
                  <a:pt x="7620278" y="3989174"/>
                </a:lnTo>
                <a:lnTo>
                  <a:pt x="7620252" y="3988683"/>
                </a:lnTo>
                <a:lnTo>
                  <a:pt x="7619753" y="3988716"/>
                </a:lnTo>
                <a:cubicBezTo>
                  <a:pt x="7619187" y="3984944"/>
                  <a:pt x="7619160" y="3981158"/>
                  <a:pt x="7619160" y="3977366"/>
                </a:cubicBezTo>
                <a:cubicBezTo>
                  <a:pt x="7619160" y="3971728"/>
                  <a:pt x="7619219" y="3966104"/>
                  <a:pt x="7620531" y="3960518"/>
                </a:cubicBezTo>
                <a:cubicBezTo>
                  <a:pt x="7620488" y="3929436"/>
                  <a:pt x="7622938" y="3898794"/>
                  <a:pt x="7627995" y="3868787"/>
                </a:cubicBezTo>
                <a:lnTo>
                  <a:pt x="7628535" y="3862150"/>
                </a:lnTo>
                <a:cubicBezTo>
                  <a:pt x="7628704" y="3862145"/>
                  <a:pt x="7628873" y="3862140"/>
                  <a:pt x="7629040" y="3862087"/>
                </a:cubicBezTo>
                <a:cubicBezTo>
                  <a:pt x="7679317" y="3511992"/>
                  <a:pt x="7960356" y="3233421"/>
                  <a:pt x="8319206" y="3174489"/>
                </a:cubicBezTo>
                <a:lnTo>
                  <a:pt x="8319323" y="3173350"/>
                </a:lnTo>
                <a:cubicBezTo>
                  <a:pt x="8324632" y="3172348"/>
                  <a:pt x="8329960" y="3171407"/>
                  <a:pt x="8335536" y="3171823"/>
                </a:cubicBezTo>
                <a:cubicBezTo>
                  <a:pt x="8366719" y="3166310"/>
                  <a:pt x="8398612" y="3163352"/>
                  <a:pt x="8430998" y="3162829"/>
                </a:cubicBezTo>
                <a:close/>
                <a:moveTo>
                  <a:pt x="6769722" y="3161219"/>
                </a:moveTo>
                <a:lnTo>
                  <a:pt x="6786810" y="3162829"/>
                </a:lnTo>
                <a:cubicBezTo>
                  <a:pt x="6819195" y="3163352"/>
                  <a:pt x="6851088" y="3166310"/>
                  <a:pt x="6882271" y="3171823"/>
                </a:cubicBezTo>
                <a:cubicBezTo>
                  <a:pt x="6887847" y="3171407"/>
                  <a:pt x="6893175" y="3172348"/>
                  <a:pt x="6898484" y="3173350"/>
                </a:cubicBezTo>
                <a:lnTo>
                  <a:pt x="6898601" y="3174489"/>
                </a:lnTo>
                <a:cubicBezTo>
                  <a:pt x="7257451" y="3233421"/>
                  <a:pt x="7538490" y="3511992"/>
                  <a:pt x="7588766" y="3862087"/>
                </a:cubicBezTo>
                <a:cubicBezTo>
                  <a:pt x="7588934" y="3862140"/>
                  <a:pt x="7589103" y="3862145"/>
                  <a:pt x="7589272" y="3862150"/>
                </a:cubicBezTo>
                <a:lnTo>
                  <a:pt x="7589812" y="3868787"/>
                </a:lnTo>
                <a:cubicBezTo>
                  <a:pt x="7594869" y="3898794"/>
                  <a:pt x="7597319" y="3929436"/>
                  <a:pt x="7597276" y="3960518"/>
                </a:cubicBezTo>
                <a:cubicBezTo>
                  <a:pt x="7598588" y="3966104"/>
                  <a:pt x="7598647" y="3971728"/>
                  <a:pt x="7598647" y="3977366"/>
                </a:cubicBezTo>
                <a:cubicBezTo>
                  <a:pt x="7598647" y="3981158"/>
                  <a:pt x="7598620" y="3984944"/>
                  <a:pt x="7598054" y="3988716"/>
                </a:cubicBezTo>
                <a:lnTo>
                  <a:pt x="7597555" y="3988683"/>
                </a:lnTo>
                <a:lnTo>
                  <a:pt x="7597529" y="3989174"/>
                </a:lnTo>
                <a:lnTo>
                  <a:pt x="7580411" y="3987561"/>
                </a:lnTo>
                <a:cubicBezTo>
                  <a:pt x="7548036" y="3987038"/>
                  <a:pt x="7516156" y="3984080"/>
                  <a:pt x="7484984" y="3978570"/>
                </a:cubicBezTo>
                <a:cubicBezTo>
                  <a:pt x="7479407" y="3978986"/>
                  <a:pt x="7474078" y="3978045"/>
                  <a:pt x="7468767" y="3977042"/>
                </a:cubicBezTo>
                <a:lnTo>
                  <a:pt x="7468651" y="3975903"/>
                </a:lnTo>
                <a:cubicBezTo>
                  <a:pt x="7109800" y="3916971"/>
                  <a:pt x="6828761" y="3638399"/>
                  <a:pt x="6778486" y="3288305"/>
                </a:cubicBezTo>
                <a:cubicBezTo>
                  <a:pt x="6778318" y="3288253"/>
                  <a:pt x="6778150" y="3288248"/>
                  <a:pt x="6777980" y="3288243"/>
                </a:cubicBezTo>
                <a:lnTo>
                  <a:pt x="6777442" y="3281619"/>
                </a:lnTo>
                <a:cubicBezTo>
                  <a:pt x="6772383" y="3251607"/>
                  <a:pt x="6769933" y="3220958"/>
                  <a:pt x="6769975" y="3189869"/>
                </a:cubicBezTo>
                <a:cubicBezTo>
                  <a:pt x="6768663" y="3184286"/>
                  <a:pt x="6768604" y="3178663"/>
                  <a:pt x="6768604" y="3173027"/>
                </a:cubicBezTo>
                <a:lnTo>
                  <a:pt x="6769198" y="3161677"/>
                </a:lnTo>
                <a:lnTo>
                  <a:pt x="6769696" y="3161709"/>
                </a:lnTo>
                <a:close/>
                <a:moveTo>
                  <a:pt x="6755934" y="3161219"/>
                </a:moveTo>
                <a:lnTo>
                  <a:pt x="6755960" y="3161709"/>
                </a:lnTo>
                <a:lnTo>
                  <a:pt x="6756458" y="3161677"/>
                </a:lnTo>
                <a:lnTo>
                  <a:pt x="6757052" y="3173027"/>
                </a:lnTo>
                <a:cubicBezTo>
                  <a:pt x="6757052" y="3178663"/>
                  <a:pt x="6756994" y="3184286"/>
                  <a:pt x="6755682" y="3189869"/>
                </a:cubicBezTo>
                <a:cubicBezTo>
                  <a:pt x="6755724" y="3220958"/>
                  <a:pt x="6753273" y="3251607"/>
                  <a:pt x="6748215" y="3281619"/>
                </a:cubicBezTo>
                <a:lnTo>
                  <a:pt x="6747676" y="3288243"/>
                </a:lnTo>
                <a:cubicBezTo>
                  <a:pt x="6747507" y="3288248"/>
                  <a:pt x="6747338" y="3288253"/>
                  <a:pt x="6747171" y="3288305"/>
                </a:cubicBezTo>
                <a:cubicBezTo>
                  <a:pt x="6696895" y="3638399"/>
                  <a:pt x="6415856" y="3916971"/>
                  <a:pt x="6057005" y="3975903"/>
                </a:cubicBezTo>
                <a:lnTo>
                  <a:pt x="6056889" y="3977042"/>
                </a:lnTo>
                <a:cubicBezTo>
                  <a:pt x="6051578" y="3978045"/>
                  <a:pt x="6046249" y="3978986"/>
                  <a:pt x="6040672" y="3978570"/>
                </a:cubicBezTo>
                <a:cubicBezTo>
                  <a:pt x="6009500" y="3984080"/>
                  <a:pt x="5977620" y="3987038"/>
                  <a:pt x="5945246" y="3987561"/>
                </a:cubicBezTo>
                <a:lnTo>
                  <a:pt x="5928127" y="3989174"/>
                </a:lnTo>
                <a:lnTo>
                  <a:pt x="5928101" y="3988683"/>
                </a:lnTo>
                <a:lnTo>
                  <a:pt x="5927602" y="3988716"/>
                </a:lnTo>
                <a:cubicBezTo>
                  <a:pt x="5927036" y="3984944"/>
                  <a:pt x="5927009" y="3981158"/>
                  <a:pt x="5927009" y="3977366"/>
                </a:cubicBezTo>
                <a:cubicBezTo>
                  <a:pt x="5927009" y="3971728"/>
                  <a:pt x="5927068" y="3966104"/>
                  <a:pt x="5928380" y="3960518"/>
                </a:cubicBezTo>
                <a:cubicBezTo>
                  <a:pt x="5928338" y="3929436"/>
                  <a:pt x="5930787" y="3898794"/>
                  <a:pt x="5935844" y="3868787"/>
                </a:cubicBezTo>
                <a:lnTo>
                  <a:pt x="5936384" y="3862150"/>
                </a:lnTo>
                <a:cubicBezTo>
                  <a:pt x="5936553" y="3862145"/>
                  <a:pt x="5936722" y="3862140"/>
                  <a:pt x="5936890" y="3862087"/>
                </a:cubicBezTo>
                <a:cubicBezTo>
                  <a:pt x="5987166" y="3511992"/>
                  <a:pt x="6268205" y="3233421"/>
                  <a:pt x="6627056" y="3174489"/>
                </a:cubicBezTo>
                <a:lnTo>
                  <a:pt x="6627173" y="3173350"/>
                </a:lnTo>
                <a:cubicBezTo>
                  <a:pt x="6632481" y="3172348"/>
                  <a:pt x="6637809" y="3171407"/>
                  <a:pt x="6643385" y="3171823"/>
                </a:cubicBezTo>
                <a:cubicBezTo>
                  <a:pt x="6674569" y="3166310"/>
                  <a:pt x="6706461" y="3163352"/>
                  <a:pt x="6738847" y="3162829"/>
                </a:cubicBezTo>
                <a:close/>
                <a:moveTo>
                  <a:pt x="5077571" y="3161219"/>
                </a:moveTo>
                <a:lnTo>
                  <a:pt x="5094659" y="3162829"/>
                </a:lnTo>
                <a:cubicBezTo>
                  <a:pt x="5127044" y="3163352"/>
                  <a:pt x="5158937" y="3166310"/>
                  <a:pt x="5190120" y="3171823"/>
                </a:cubicBezTo>
                <a:cubicBezTo>
                  <a:pt x="5195696" y="3171407"/>
                  <a:pt x="5201024" y="3172348"/>
                  <a:pt x="5206334" y="3173350"/>
                </a:cubicBezTo>
                <a:lnTo>
                  <a:pt x="5206450" y="3174489"/>
                </a:lnTo>
                <a:cubicBezTo>
                  <a:pt x="5565300" y="3233421"/>
                  <a:pt x="5846339" y="3511992"/>
                  <a:pt x="5896616" y="3862087"/>
                </a:cubicBezTo>
                <a:cubicBezTo>
                  <a:pt x="5896783" y="3862140"/>
                  <a:pt x="5896953" y="3862145"/>
                  <a:pt x="5897121" y="3862150"/>
                </a:cubicBezTo>
                <a:lnTo>
                  <a:pt x="5897662" y="3868787"/>
                </a:lnTo>
                <a:cubicBezTo>
                  <a:pt x="5902718" y="3898794"/>
                  <a:pt x="5905168" y="3929436"/>
                  <a:pt x="5905126" y="3960518"/>
                </a:cubicBezTo>
                <a:cubicBezTo>
                  <a:pt x="5906438" y="3966104"/>
                  <a:pt x="5906496" y="3971728"/>
                  <a:pt x="5906496" y="3977366"/>
                </a:cubicBezTo>
                <a:cubicBezTo>
                  <a:pt x="5906496" y="3981158"/>
                  <a:pt x="5906469" y="3984944"/>
                  <a:pt x="5905903" y="3988716"/>
                </a:cubicBezTo>
                <a:lnTo>
                  <a:pt x="5905404" y="3988683"/>
                </a:lnTo>
                <a:lnTo>
                  <a:pt x="5905378" y="3989174"/>
                </a:lnTo>
                <a:lnTo>
                  <a:pt x="5888260" y="3987561"/>
                </a:lnTo>
                <a:cubicBezTo>
                  <a:pt x="5855886" y="3987038"/>
                  <a:pt x="5824005" y="3984080"/>
                  <a:pt x="5792833" y="3978570"/>
                </a:cubicBezTo>
                <a:cubicBezTo>
                  <a:pt x="5787256" y="3978986"/>
                  <a:pt x="5781927" y="3978045"/>
                  <a:pt x="5776617" y="3977042"/>
                </a:cubicBezTo>
                <a:lnTo>
                  <a:pt x="5776501" y="3975903"/>
                </a:lnTo>
                <a:cubicBezTo>
                  <a:pt x="5417649" y="3916971"/>
                  <a:pt x="5136610" y="3638399"/>
                  <a:pt x="5086335" y="3288305"/>
                </a:cubicBezTo>
                <a:cubicBezTo>
                  <a:pt x="5086167" y="3288253"/>
                  <a:pt x="5085999" y="3288248"/>
                  <a:pt x="5085830" y="3288243"/>
                </a:cubicBezTo>
                <a:lnTo>
                  <a:pt x="5085291" y="3281619"/>
                </a:lnTo>
                <a:cubicBezTo>
                  <a:pt x="5080233" y="3251607"/>
                  <a:pt x="5077782" y="3220958"/>
                  <a:pt x="5077824" y="3189869"/>
                </a:cubicBezTo>
                <a:cubicBezTo>
                  <a:pt x="5076512" y="3184286"/>
                  <a:pt x="5076453" y="3178663"/>
                  <a:pt x="5076453" y="3173027"/>
                </a:cubicBezTo>
                <a:lnTo>
                  <a:pt x="5077047" y="3161677"/>
                </a:lnTo>
                <a:lnTo>
                  <a:pt x="5077545" y="3161709"/>
                </a:lnTo>
                <a:close/>
                <a:moveTo>
                  <a:pt x="5063783" y="3161219"/>
                </a:moveTo>
                <a:lnTo>
                  <a:pt x="5063809" y="3161709"/>
                </a:lnTo>
                <a:lnTo>
                  <a:pt x="5064307" y="3161677"/>
                </a:lnTo>
                <a:lnTo>
                  <a:pt x="5064902" y="3173027"/>
                </a:lnTo>
                <a:cubicBezTo>
                  <a:pt x="5064902" y="3178663"/>
                  <a:pt x="5064842" y="3184286"/>
                  <a:pt x="5063530" y="3189869"/>
                </a:cubicBezTo>
                <a:cubicBezTo>
                  <a:pt x="5063572" y="3220958"/>
                  <a:pt x="5061122" y="3251607"/>
                  <a:pt x="5056063" y="3281619"/>
                </a:cubicBezTo>
                <a:lnTo>
                  <a:pt x="5055525" y="3288243"/>
                </a:lnTo>
                <a:cubicBezTo>
                  <a:pt x="5055355" y="3288248"/>
                  <a:pt x="5055187" y="3288253"/>
                  <a:pt x="5055019" y="3288305"/>
                </a:cubicBezTo>
                <a:cubicBezTo>
                  <a:pt x="5004744" y="3638399"/>
                  <a:pt x="4723705" y="3916971"/>
                  <a:pt x="4364853" y="3975903"/>
                </a:cubicBezTo>
                <a:lnTo>
                  <a:pt x="4364737" y="3977042"/>
                </a:lnTo>
                <a:cubicBezTo>
                  <a:pt x="4359427" y="3978045"/>
                  <a:pt x="4354098" y="3978986"/>
                  <a:pt x="4348521" y="3978570"/>
                </a:cubicBezTo>
                <a:cubicBezTo>
                  <a:pt x="4317350" y="3984080"/>
                  <a:pt x="4285468" y="3987038"/>
                  <a:pt x="4253094" y="3987561"/>
                </a:cubicBezTo>
                <a:lnTo>
                  <a:pt x="4235976" y="3989174"/>
                </a:lnTo>
                <a:lnTo>
                  <a:pt x="4235950" y="3988683"/>
                </a:lnTo>
                <a:lnTo>
                  <a:pt x="4235451" y="3988716"/>
                </a:lnTo>
                <a:cubicBezTo>
                  <a:pt x="4234885" y="3984944"/>
                  <a:pt x="4234858" y="3981158"/>
                  <a:pt x="4234858" y="3977366"/>
                </a:cubicBezTo>
                <a:cubicBezTo>
                  <a:pt x="4234858" y="3971728"/>
                  <a:pt x="4234916" y="3966104"/>
                  <a:pt x="4236228" y="3960518"/>
                </a:cubicBezTo>
                <a:cubicBezTo>
                  <a:pt x="4236186" y="3929436"/>
                  <a:pt x="4238636" y="3898794"/>
                  <a:pt x="4243692" y="3868787"/>
                </a:cubicBezTo>
                <a:lnTo>
                  <a:pt x="4244233" y="3862150"/>
                </a:lnTo>
                <a:cubicBezTo>
                  <a:pt x="4244401" y="3862145"/>
                  <a:pt x="4244571" y="3862140"/>
                  <a:pt x="4244738" y="3862087"/>
                </a:cubicBezTo>
                <a:cubicBezTo>
                  <a:pt x="4295015" y="3511992"/>
                  <a:pt x="4576054" y="3233421"/>
                  <a:pt x="4934904" y="3174489"/>
                </a:cubicBezTo>
                <a:lnTo>
                  <a:pt x="4935021" y="3173350"/>
                </a:lnTo>
                <a:cubicBezTo>
                  <a:pt x="4940330" y="3172348"/>
                  <a:pt x="4945658" y="3171407"/>
                  <a:pt x="4951234" y="3171823"/>
                </a:cubicBezTo>
                <a:cubicBezTo>
                  <a:pt x="4982417" y="3166310"/>
                  <a:pt x="5014310" y="3163352"/>
                  <a:pt x="5046695" y="3162829"/>
                </a:cubicBezTo>
                <a:close/>
                <a:moveTo>
                  <a:pt x="3385420" y="3161219"/>
                </a:moveTo>
                <a:lnTo>
                  <a:pt x="3402507" y="3162829"/>
                </a:lnTo>
                <a:cubicBezTo>
                  <a:pt x="3434893" y="3163352"/>
                  <a:pt x="3466785" y="3166310"/>
                  <a:pt x="3497969" y="3171823"/>
                </a:cubicBezTo>
                <a:cubicBezTo>
                  <a:pt x="3503545" y="3171407"/>
                  <a:pt x="3508873" y="3172348"/>
                  <a:pt x="3514181" y="3173350"/>
                </a:cubicBezTo>
                <a:lnTo>
                  <a:pt x="3514298" y="3174489"/>
                </a:lnTo>
                <a:cubicBezTo>
                  <a:pt x="3873149" y="3233421"/>
                  <a:pt x="4154188" y="3511992"/>
                  <a:pt x="4204464" y="3862087"/>
                </a:cubicBezTo>
                <a:cubicBezTo>
                  <a:pt x="4204632" y="3862140"/>
                  <a:pt x="4204801" y="3862145"/>
                  <a:pt x="4204970" y="3862150"/>
                </a:cubicBezTo>
                <a:lnTo>
                  <a:pt x="4205510" y="3868787"/>
                </a:lnTo>
                <a:cubicBezTo>
                  <a:pt x="4210567" y="3898794"/>
                  <a:pt x="4213016" y="3929436"/>
                  <a:pt x="4212974" y="3960518"/>
                </a:cubicBezTo>
                <a:cubicBezTo>
                  <a:pt x="4214286" y="3966104"/>
                  <a:pt x="4214345" y="3971728"/>
                  <a:pt x="4214345" y="3977366"/>
                </a:cubicBezTo>
                <a:cubicBezTo>
                  <a:pt x="4214345" y="3981158"/>
                  <a:pt x="4214318" y="3984944"/>
                  <a:pt x="4213752" y="3988716"/>
                </a:cubicBezTo>
                <a:lnTo>
                  <a:pt x="4213253" y="3988683"/>
                </a:lnTo>
                <a:lnTo>
                  <a:pt x="4213227" y="3989174"/>
                </a:lnTo>
                <a:lnTo>
                  <a:pt x="4196108" y="3987561"/>
                </a:lnTo>
                <a:cubicBezTo>
                  <a:pt x="4163734" y="3987038"/>
                  <a:pt x="4131854" y="3984080"/>
                  <a:pt x="4100682" y="3978570"/>
                </a:cubicBezTo>
                <a:cubicBezTo>
                  <a:pt x="4095105" y="3978986"/>
                  <a:pt x="4089776" y="3978045"/>
                  <a:pt x="4084465" y="3977042"/>
                </a:cubicBezTo>
                <a:lnTo>
                  <a:pt x="4084349" y="3975903"/>
                </a:lnTo>
                <a:cubicBezTo>
                  <a:pt x="3725498" y="3916971"/>
                  <a:pt x="3444459" y="3638399"/>
                  <a:pt x="3394183" y="3288305"/>
                </a:cubicBezTo>
                <a:cubicBezTo>
                  <a:pt x="3394016" y="3288253"/>
                  <a:pt x="3393847" y="3288248"/>
                  <a:pt x="3393678" y="3288243"/>
                </a:cubicBezTo>
                <a:lnTo>
                  <a:pt x="3393139" y="3281619"/>
                </a:lnTo>
                <a:cubicBezTo>
                  <a:pt x="3388081" y="3251607"/>
                  <a:pt x="3385630" y="3220958"/>
                  <a:pt x="3385672" y="3189869"/>
                </a:cubicBezTo>
                <a:cubicBezTo>
                  <a:pt x="3384360" y="3184286"/>
                  <a:pt x="3384302" y="3178663"/>
                  <a:pt x="3384302" y="3173027"/>
                </a:cubicBezTo>
                <a:lnTo>
                  <a:pt x="3384896" y="3161677"/>
                </a:lnTo>
                <a:lnTo>
                  <a:pt x="3385394" y="3161709"/>
                </a:lnTo>
                <a:close/>
                <a:moveTo>
                  <a:pt x="3371632" y="3161219"/>
                </a:moveTo>
                <a:lnTo>
                  <a:pt x="3371658" y="3161709"/>
                </a:lnTo>
                <a:lnTo>
                  <a:pt x="3372156" y="3161677"/>
                </a:lnTo>
                <a:lnTo>
                  <a:pt x="3372750" y="3173027"/>
                </a:lnTo>
                <a:cubicBezTo>
                  <a:pt x="3372750" y="3178663"/>
                  <a:pt x="3372691" y="3184286"/>
                  <a:pt x="3371379" y="3189869"/>
                </a:cubicBezTo>
                <a:cubicBezTo>
                  <a:pt x="3371421" y="3220958"/>
                  <a:pt x="3368971" y="3251607"/>
                  <a:pt x="3363912" y="3281619"/>
                </a:cubicBezTo>
                <a:lnTo>
                  <a:pt x="3363374" y="3288243"/>
                </a:lnTo>
                <a:cubicBezTo>
                  <a:pt x="3363204" y="3288248"/>
                  <a:pt x="3363036" y="3288253"/>
                  <a:pt x="3362868" y="3288305"/>
                </a:cubicBezTo>
                <a:cubicBezTo>
                  <a:pt x="3312593" y="3638399"/>
                  <a:pt x="3031554" y="3916971"/>
                  <a:pt x="2672703" y="3975903"/>
                </a:cubicBezTo>
                <a:lnTo>
                  <a:pt x="2672586" y="3977042"/>
                </a:lnTo>
                <a:cubicBezTo>
                  <a:pt x="2667276" y="3978045"/>
                  <a:pt x="2661947" y="3978986"/>
                  <a:pt x="2656370" y="3978570"/>
                </a:cubicBezTo>
                <a:cubicBezTo>
                  <a:pt x="2625198" y="3984080"/>
                  <a:pt x="2593318" y="3987038"/>
                  <a:pt x="2560943" y="3987561"/>
                </a:cubicBezTo>
                <a:lnTo>
                  <a:pt x="2543825" y="3989174"/>
                </a:lnTo>
                <a:lnTo>
                  <a:pt x="2543799" y="3988683"/>
                </a:lnTo>
                <a:lnTo>
                  <a:pt x="2543300" y="3988716"/>
                </a:lnTo>
                <a:cubicBezTo>
                  <a:pt x="2542734" y="3984944"/>
                  <a:pt x="2542707" y="3981158"/>
                  <a:pt x="2542707" y="3977366"/>
                </a:cubicBezTo>
                <a:cubicBezTo>
                  <a:pt x="2542707" y="3971728"/>
                  <a:pt x="2542765" y="3966104"/>
                  <a:pt x="2544077" y="3960518"/>
                </a:cubicBezTo>
                <a:cubicBezTo>
                  <a:pt x="2544035" y="3929436"/>
                  <a:pt x="2546485" y="3898794"/>
                  <a:pt x="2551541" y="3868787"/>
                </a:cubicBezTo>
                <a:lnTo>
                  <a:pt x="2552082" y="3862150"/>
                </a:lnTo>
                <a:cubicBezTo>
                  <a:pt x="2552250" y="3862145"/>
                  <a:pt x="2552420" y="3862140"/>
                  <a:pt x="2552587" y="3862087"/>
                </a:cubicBezTo>
                <a:cubicBezTo>
                  <a:pt x="2602864" y="3511992"/>
                  <a:pt x="2883903" y="3233421"/>
                  <a:pt x="3242753" y="3174489"/>
                </a:cubicBezTo>
                <a:lnTo>
                  <a:pt x="3242870" y="3173350"/>
                </a:lnTo>
                <a:cubicBezTo>
                  <a:pt x="3248179" y="3172348"/>
                  <a:pt x="3253507" y="3171407"/>
                  <a:pt x="3259083" y="3171823"/>
                </a:cubicBezTo>
                <a:cubicBezTo>
                  <a:pt x="3290266" y="3166310"/>
                  <a:pt x="3322159" y="3163352"/>
                  <a:pt x="3354544" y="3162829"/>
                </a:cubicBezTo>
                <a:close/>
                <a:moveTo>
                  <a:pt x="1693269" y="3161219"/>
                </a:moveTo>
                <a:lnTo>
                  <a:pt x="1710356" y="3162829"/>
                </a:lnTo>
                <a:cubicBezTo>
                  <a:pt x="1742742" y="3163352"/>
                  <a:pt x="1774634" y="3166310"/>
                  <a:pt x="1805818" y="3171823"/>
                </a:cubicBezTo>
                <a:cubicBezTo>
                  <a:pt x="1811394" y="3171407"/>
                  <a:pt x="1816722" y="3172348"/>
                  <a:pt x="1822030" y="3173350"/>
                </a:cubicBezTo>
                <a:lnTo>
                  <a:pt x="1822148" y="3174489"/>
                </a:lnTo>
                <a:cubicBezTo>
                  <a:pt x="2180998" y="3233421"/>
                  <a:pt x="2462037" y="3511992"/>
                  <a:pt x="2512313" y="3862087"/>
                </a:cubicBezTo>
                <a:cubicBezTo>
                  <a:pt x="2512481" y="3862140"/>
                  <a:pt x="2512650" y="3862145"/>
                  <a:pt x="2512819" y="3862150"/>
                </a:cubicBezTo>
                <a:lnTo>
                  <a:pt x="2513359" y="3868787"/>
                </a:lnTo>
                <a:cubicBezTo>
                  <a:pt x="2518416" y="3898794"/>
                  <a:pt x="2520865" y="3929436"/>
                  <a:pt x="2520823" y="3960518"/>
                </a:cubicBezTo>
                <a:cubicBezTo>
                  <a:pt x="2522135" y="3966104"/>
                  <a:pt x="2522194" y="3971728"/>
                  <a:pt x="2522194" y="3977366"/>
                </a:cubicBezTo>
                <a:cubicBezTo>
                  <a:pt x="2522194" y="3981158"/>
                  <a:pt x="2522167" y="3984944"/>
                  <a:pt x="2521601" y="3988716"/>
                </a:cubicBezTo>
                <a:lnTo>
                  <a:pt x="2521102" y="3988683"/>
                </a:lnTo>
                <a:lnTo>
                  <a:pt x="2521076" y="3989174"/>
                </a:lnTo>
                <a:lnTo>
                  <a:pt x="2503957" y="3987561"/>
                </a:lnTo>
                <a:cubicBezTo>
                  <a:pt x="2471583" y="3987038"/>
                  <a:pt x="2439703" y="3984080"/>
                  <a:pt x="2408531" y="3978570"/>
                </a:cubicBezTo>
                <a:cubicBezTo>
                  <a:pt x="2402954" y="3978986"/>
                  <a:pt x="2397625" y="3978045"/>
                  <a:pt x="2392314" y="3977042"/>
                </a:cubicBezTo>
                <a:lnTo>
                  <a:pt x="2392198" y="3975903"/>
                </a:lnTo>
                <a:cubicBezTo>
                  <a:pt x="2033347" y="3916971"/>
                  <a:pt x="1752308" y="3638399"/>
                  <a:pt x="1702032" y="3288305"/>
                </a:cubicBezTo>
                <a:cubicBezTo>
                  <a:pt x="1701865" y="3288253"/>
                  <a:pt x="1701696" y="3288248"/>
                  <a:pt x="1701527" y="3288243"/>
                </a:cubicBezTo>
                <a:lnTo>
                  <a:pt x="1700989" y="3281619"/>
                </a:lnTo>
                <a:cubicBezTo>
                  <a:pt x="1695930" y="3251607"/>
                  <a:pt x="1693479" y="3220958"/>
                  <a:pt x="1693521" y="3189869"/>
                </a:cubicBezTo>
                <a:cubicBezTo>
                  <a:pt x="1692209" y="3184286"/>
                  <a:pt x="1692151" y="3178663"/>
                  <a:pt x="1692151" y="3173027"/>
                </a:cubicBezTo>
                <a:lnTo>
                  <a:pt x="1692745" y="3161677"/>
                </a:lnTo>
                <a:lnTo>
                  <a:pt x="1693243" y="3161709"/>
                </a:lnTo>
                <a:close/>
                <a:moveTo>
                  <a:pt x="1679481" y="3161219"/>
                </a:moveTo>
                <a:lnTo>
                  <a:pt x="1679507" y="3161709"/>
                </a:lnTo>
                <a:lnTo>
                  <a:pt x="1680005" y="3161677"/>
                </a:lnTo>
                <a:lnTo>
                  <a:pt x="1680599" y="3173027"/>
                </a:lnTo>
                <a:cubicBezTo>
                  <a:pt x="1680599" y="3178663"/>
                  <a:pt x="1680540" y="3184286"/>
                  <a:pt x="1679228" y="3189869"/>
                </a:cubicBezTo>
                <a:cubicBezTo>
                  <a:pt x="1679270" y="3220958"/>
                  <a:pt x="1676820" y="3251607"/>
                  <a:pt x="1671761" y="3281619"/>
                </a:cubicBezTo>
                <a:lnTo>
                  <a:pt x="1671223" y="3288243"/>
                </a:lnTo>
                <a:cubicBezTo>
                  <a:pt x="1671053" y="3288248"/>
                  <a:pt x="1670885" y="3288253"/>
                  <a:pt x="1670717" y="3288305"/>
                </a:cubicBezTo>
                <a:cubicBezTo>
                  <a:pt x="1620442" y="3638399"/>
                  <a:pt x="1339403" y="3916971"/>
                  <a:pt x="980552" y="3975903"/>
                </a:cubicBezTo>
                <a:lnTo>
                  <a:pt x="980435" y="3977042"/>
                </a:lnTo>
                <a:cubicBezTo>
                  <a:pt x="975125" y="3978045"/>
                  <a:pt x="969796" y="3978986"/>
                  <a:pt x="964219" y="3978570"/>
                </a:cubicBezTo>
                <a:cubicBezTo>
                  <a:pt x="933047" y="3984080"/>
                  <a:pt x="901167" y="3987038"/>
                  <a:pt x="868792" y="3987561"/>
                </a:cubicBezTo>
                <a:lnTo>
                  <a:pt x="851674" y="3989174"/>
                </a:lnTo>
                <a:lnTo>
                  <a:pt x="851648" y="3988683"/>
                </a:lnTo>
                <a:lnTo>
                  <a:pt x="851149" y="3988716"/>
                </a:lnTo>
                <a:cubicBezTo>
                  <a:pt x="850583" y="3984944"/>
                  <a:pt x="850556" y="3981158"/>
                  <a:pt x="850556" y="3977366"/>
                </a:cubicBezTo>
                <a:cubicBezTo>
                  <a:pt x="850556" y="3971728"/>
                  <a:pt x="850614" y="3966104"/>
                  <a:pt x="851926" y="3960518"/>
                </a:cubicBezTo>
                <a:cubicBezTo>
                  <a:pt x="851884" y="3929436"/>
                  <a:pt x="854334" y="3898794"/>
                  <a:pt x="859390" y="3868787"/>
                </a:cubicBezTo>
                <a:lnTo>
                  <a:pt x="859931" y="3862150"/>
                </a:lnTo>
                <a:cubicBezTo>
                  <a:pt x="860099" y="3862145"/>
                  <a:pt x="860269" y="3862140"/>
                  <a:pt x="860436" y="3862087"/>
                </a:cubicBezTo>
                <a:cubicBezTo>
                  <a:pt x="910713" y="3511992"/>
                  <a:pt x="1191752" y="3233421"/>
                  <a:pt x="1550602" y="3174489"/>
                </a:cubicBezTo>
                <a:lnTo>
                  <a:pt x="1550719" y="3173350"/>
                </a:lnTo>
                <a:cubicBezTo>
                  <a:pt x="1556028" y="3172348"/>
                  <a:pt x="1561356" y="3171407"/>
                  <a:pt x="1566932" y="3171823"/>
                </a:cubicBezTo>
                <a:cubicBezTo>
                  <a:pt x="1598115" y="3166310"/>
                  <a:pt x="1630008" y="3163352"/>
                  <a:pt x="1662393" y="3162829"/>
                </a:cubicBezTo>
                <a:close/>
                <a:moveTo>
                  <a:pt x="1118" y="3161219"/>
                </a:moveTo>
                <a:lnTo>
                  <a:pt x="18205" y="3162829"/>
                </a:lnTo>
                <a:cubicBezTo>
                  <a:pt x="50591" y="3163352"/>
                  <a:pt x="82483" y="3166310"/>
                  <a:pt x="113667" y="3171823"/>
                </a:cubicBezTo>
                <a:cubicBezTo>
                  <a:pt x="119243" y="3171407"/>
                  <a:pt x="124571" y="3172348"/>
                  <a:pt x="129879" y="3173350"/>
                </a:cubicBezTo>
                <a:lnTo>
                  <a:pt x="129997" y="3174489"/>
                </a:lnTo>
                <a:cubicBezTo>
                  <a:pt x="488847" y="3233421"/>
                  <a:pt x="769886" y="3511992"/>
                  <a:pt x="820162" y="3862087"/>
                </a:cubicBezTo>
                <a:cubicBezTo>
                  <a:pt x="820330" y="3862140"/>
                  <a:pt x="820499" y="3862145"/>
                  <a:pt x="820668" y="3862150"/>
                </a:cubicBezTo>
                <a:lnTo>
                  <a:pt x="821208" y="3868787"/>
                </a:lnTo>
                <a:cubicBezTo>
                  <a:pt x="826265" y="3898794"/>
                  <a:pt x="828714" y="3929436"/>
                  <a:pt x="828672" y="3960518"/>
                </a:cubicBezTo>
                <a:cubicBezTo>
                  <a:pt x="829984" y="3966104"/>
                  <a:pt x="830043" y="3971728"/>
                  <a:pt x="830043" y="3977366"/>
                </a:cubicBezTo>
                <a:cubicBezTo>
                  <a:pt x="830043" y="3981158"/>
                  <a:pt x="830016" y="3984944"/>
                  <a:pt x="829450" y="3988716"/>
                </a:cubicBezTo>
                <a:lnTo>
                  <a:pt x="828951" y="3988683"/>
                </a:lnTo>
                <a:lnTo>
                  <a:pt x="828925" y="3989174"/>
                </a:lnTo>
                <a:lnTo>
                  <a:pt x="811806" y="3987561"/>
                </a:lnTo>
                <a:cubicBezTo>
                  <a:pt x="779432" y="3987038"/>
                  <a:pt x="747552" y="3984080"/>
                  <a:pt x="716380" y="3978570"/>
                </a:cubicBezTo>
                <a:cubicBezTo>
                  <a:pt x="710803" y="3978986"/>
                  <a:pt x="705474" y="3978045"/>
                  <a:pt x="700163" y="3977042"/>
                </a:cubicBezTo>
                <a:lnTo>
                  <a:pt x="700047" y="3975903"/>
                </a:lnTo>
                <a:cubicBezTo>
                  <a:pt x="341196" y="3916971"/>
                  <a:pt x="60157" y="3638399"/>
                  <a:pt x="9881" y="3288305"/>
                </a:cubicBezTo>
                <a:cubicBezTo>
                  <a:pt x="9714" y="3288253"/>
                  <a:pt x="9545" y="3288248"/>
                  <a:pt x="9376" y="3288243"/>
                </a:cubicBezTo>
                <a:lnTo>
                  <a:pt x="8837" y="3281619"/>
                </a:lnTo>
                <a:cubicBezTo>
                  <a:pt x="3779" y="3251607"/>
                  <a:pt x="1328" y="3220958"/>
                  <a:pt x="1370" y="3189869"/>
                </a:cubicBezTo>
                <a:cubicBezTo>
                  <a:pt x="58" y="3184286"/>
                  <a:pt x="0" y="3178663"/>
                  <a:pt x="0" y="3173027"/>
                </a:cubicBezTo>
                <a:lnTo>
                  <a:pt x="594" y="3161677"/>
                </a:lnTo>
                <a:lnTo>
                  <a:pt x="1092" y="3161709"/>
                </a:lnTo>
                <a:close/>
                <a:moveTo>
                  <a:pt x="7762529" y="2447425"/>
                </a:moveTo>
                <a:cubicBezTo>
                  <a:pt x="7815805" y="2718331"/>
                  <a:pt x="8030648" y="2933128"/>
                  <a:pt x="8305838" y="2992271"/>
                </a:cubicBezTo>
                <a:cubicBezTo>
                  <a:pt x="8252563" y="2721365"/>
                  <a:pt x="8037719" y="2506568"/>
                  <a:pt x="7762529" y="2447425"/>
                </a:cubicBezTo>
                <a:close/>
                <a:moveTo>
                  <a:pt x="7455280" y="2447425"/>
                </a:moveTo>
                <a:cubicBezTo>
                  <a:pt x="7180090" y="2506568"/>
                  <a:pt x="6965246" y="2721365"/>
                  <a:pt x="6911971" y="2992271"/>
                </a:cubicBezTo>
                <a:cubicBezTo>
                  <a:pt x="7187161" y="2933128"/>
                  <a:pt x="7402004" y="2718331"/>
                  <a:pt x="7455280" y="2447425"/>
                </a:cubicBezTo>
                <a:close/>
                <a:moveTo>
                  <a:pt x="6070378" y="2447425"/>
                </a:moveTo>
                <a:cubicBezTo>
                  <a:pt x="6123654" y="2718331"/>
                  <a:pt x="6338497" y="2933128"/>
                  <a:pt x="6613687" y="2992271"/>
                </a:cubicBezTo>
                <a:cubicBezTo>
                  <a:pt x="6560412" y="2721365"/>
                  <a:pt x="6345568" y="2506568"/>
                  <a:pt x="6070378" y="2447425"/>
                </a:cubicBezTo>
                <a:close/>
                <a:moveTo>
                  <a:pt x="5763129" y="2447425"/>
                </a:moveTo>
                <a:cubicBezTo>
                  <a:pt x="5487939" y="2506568"/>
                  <a:pt x="5273095" y="2721365"/>
                  <a:pt x="5219820" y="2992271"/>
                </a:cubicBezTo>
                <a:cubicBezTo>
                  <a:pt x="5495010" y="2933128"/>
                  <a:pt x="5709853" y="2718331"/>
                  <a:pt x="5763129" y="2447425"/>
                </a:cubicBezTo>
                <a:close/>
                <a:moveTo>
                  <a:pt x="4378227" y="2447425"/>
                </a:moveTo>
                <a:cubicBezTo>
                  <a:pt x="4431503" y="2718331"/>
                  <a:pt x="4646346" y="2933128"/>
                  <a:pt x="4921536" y="2992271"/>
                </a:cubicBezTo>
                <a:cubicBezTo>
                  <a:pt x="4868261" y="2721365"/>
                  <a:pt x="4653417" y="2506568"/>
                  <a:pt x="4378227" y="2447425"/>
                </a:cubicBezTo>
                <a:close/>
                <a:moveTo>
                  <a:pt x="4070978" y="2447425"/>
                </a:moveTo>
                <a:cubicBezTo>
                  <a:pt x="3795788" y="2506568"/>
                  <a:pt x="3580944" y="2721365"/>
                  <a:pt x="3527669" y="2992271"/>
                </a:cubicBezTo>
                <a:cubicBezTo>
                  <a:pt x="3802859" y="2933128"/>
                  <a:pt x="4017702" y="2718331"/>
                  <a:pt x="4070978" y="2447425"/>
                </a:cubicBezTo>
                <a:close/>
                <a:moveTo>
                  <a:pt x="2686076" y="2447425"/>
                </a:moveTo>
                <a:cubicBezTo>
                  <a:pt x="2739352" y="2718331"/>
                  <a:pt x="2954195" y="2933128"/>
                  <a:pt x="3229385" y="2992271"/>
                </a:cubicBezTo>
                <a:cubicBezTo>
                  <a:pt x="3176110" y="2721365"/>
                  <a:pt x="2961266" y="2506568"/>
                  <a:pt x="2686076" y="2447425"/>
                </a:cubicBezTo>
                <a:close/>
                <a:moveTo>
                  <a:pt x="2378827" y="2447425"/>
                </a:moveTo>
                <a:cubicBezTo>
                  <a:pt x="2103637" y="2506568"/>
                  <a:pt x="1888793" y="2721365"/>
                  <a:pt x="1835518" y="2992271"/>
                </a:cubicBezTo>
                <a:cubicBezTo>
                  <a:pt x="2110708" y="2933128"/>
                  <a:pt x="2325551" y="2718331"/>
                  <a:pt x="2378827" y="2447425"/>
                </a:cubicBezTo>
                <a:close/>
                <a:moveTo>
                  <a:pt x="993925" y="2447425"/>
                </a:moveTo>
                <a:cubicBezTo>
                  <a:pt x="1047201" y="2718331"/>
                  <a:pt x="1262044" y="2933128"/>
                  <a:pt x="1537234" y="2992271"/>
                </a:cubicBezTo>
                <a:cubicBezTo>
                  <a:pt x="1483959" y="2721365"/>
                  <a:pt x="1269115" y="2506568"/>
                  <a:pt x="993925" y="2447425"/>
                </a:cubicBezTo>
                <a:close/>
                <a:moveTo>
                  <a:pt x="686676" y="2447425"/>
                </a:moveTo>
                <a:cubicBezTo>
                  <a:pt x="411486" y="2506568"/>
                  <a:pt x="196642" y="2721365"/>
                  <a:pt x="143367" y="2992271"/>
                </a:cubicBezTo>
                <a:cubicBezTo>
                  <a:pt x="418557" y="2933128"/>
                  <a:pt x="633400" y="2718331"/>
                  <a:pt x="686676" y="2447425"/>
                </a:cubicBezTo>
                <a:close/>
                <a:moveTo>
                  <a:pt x="9139239" y="2321311"/>
                </a:moveTo>
                <a:lnTo>
                  <a:pt x="9139239" y="2449820"/>
                </a:lnTo>
                <a:lnTo>
                  <a:pt x="9047261" y="2476706"/>
                </a:lnTo>
                <a:cubicBezTo>
                  <a:pt x="8821055" y="2561144"/>
                  <a:pt x="8650738" y="2755228"/>
                  <a:pt x="8604122" y="2992271"/>
                </a:cubicBezTo>
                <a:cubicBezTo>
                  <a:pt x="8844913" y="2940521"/>
                  <a:pt x="9039501" y="2769598"/>
                  <a:pt x="9120077" y="2546190"/>
                </a:cubicBezTo>
                <a:lnTo>
                  <a:pt x="9139239" y="2477003"/>
                </a:lnTo>
                <a:lnTo>
                  <a:pt x="9139239" y="2782562"/>
                </a:lnTo>
                <a:lnTo>
                  <a:pt x="9135069" y="2789374"/>
                </a:lnTo>
                <a:cubicBezTo>
                  <a:pt x="9008919" y="2963003"/>
                  <a:pt x="8815033" y="3086603"/>
                  <a:pt x="8590751" y="3123727"/>
                </a:cubicBezTo>
                <a:lnTo>
                  <a:pt x="8590635" y="3124875"/>
                </a:lnTo>
                <a:cubicBezTo>
                  <a:pt x="8585324" y="3125886"/>
                  <a:pt x="8579995" y="3126834"/>
                  <a:pt x="8574418" y="3126415"/>
                </a:cubicBezTo>
                <a:cubicBezTo>
                  <a:pt x="8543246" y="3131969"/>
                  <a:pt x="8511366" y="3134950"/>
                  <a:pt x="8478991" y="3135477"/>
                </a:cubicBezTo>
                <a:lnTo>
                  <a:pt x="8461873" y="3137103"/>
                </a:lnTo>
                <a:lnTo>
                  <a:pt x="8461847" y="3136608"/>
                </a:lnTo>
                <a:lnTo>
                  <a:pt x="8461348" y="3136641"/>
                </a:lnTo>
                <a:cubicBezTo>
                  <a:pt x="8460782" y="3132839"/>
                  <a:pt x="8460755" y="3129023"/>
                  <a:pt x="8460755" y="3125201"/>
                </a:cubicBezTo>
                <a:cubicBezTo>
                  <a:pt x="8460755" y="3119519"/>
                  <a:pt x="8460814" y="3113850"/>
                  <a:pt x="8462126" y="3108220"/>
                </a:cubicBezTo>
                <a:cubicBezTo>
                  <a:pt x="8462083" y="3076892"/>
                  <a:pt x="8464533" y="3046007"/>
                  <a:pt x="8469590" y="3015763"/>
                </a:cubicBezTo>
                <a:lnTo>
                  <a:pt x="8470130" y="3009073"/>
                </a:lnTo>
                <a:cubicBezTo>
                  <a:pt x="8470299" y="3009068"/>
                  <a:pt x="8470468" y="3009063"/>
                  <a:pt x="8470636" y="3009010"/>
                </a:cubicBezTo>
                <a:cubicBezTo>
                  <a:pt x="8514628" y="2700252"/>
                  <a:pt x="8735297" y="2446688"/>
                  <a:pt x="9030178" y="2348329"/>
                </a:cubicBezTo>
                <a:close/>
                <a:moveTo>
                  <a:pt x="7620280" y="2302594"/>
                </a:moveTo>
                <a:lnTo>
                  <a:pt x="7637367" y="2304217"/>
                </a:lnTo>
                <a:cubicBezTo>
                  <a:pt x="7669753" y="2304744"/>
                  <a:pt x="7701646" y="2307725"/>
                  <a:pt x="7732829" y="2313282"/>
                </a:cubicBezTo>
                <a:cubicBezTo>
                  <a:pt x="7738405" y="2312863"/>
                  <a:pt x="7743733" y="2313811"/>
                  <a:pt x="7749042" y="2314821"/>
                </a:cubicBezTo>
                <a:lnTo>
                  <a:pt x="7749159" y="2315969"/>
                </a:lnTo>
                <a:cubicBezTo>
                  <a:pt x="8108009" y="2375367"/>
                  <a:pt x="8389048" y="2656144"/>
                  <a:pt x="8439324" y="3009010"/>
                </a:cubicBezTo>
                <a:cubicBezTo>
                  <a:pt x="8439492" y="3009063"/>
                  <a:pt x="8439661" y="3009068"/>
                  <a:pt x="8439830" y="3009073"/>
                </a:cubicBezTo>
                <a:lnTo>
                  <a:pt x="8440370" y="3015763"/>
                </a:lnTo>
                <a:cubicBezTo>
                  <a:pt x="8445427" y="3046007"/>
                  <a:pt x="8447877" y="3076892"/>
                  <a:pt x="8447834" y="3108220"/>
                </a:cubicBezTo>
                <a:cubicBezTo>
                  <a:pt x="8449146" y="3113850"/>
                  <a:pt x="8449205" y="3119519"/>
                  <a:pt x="8449205" y="3125201"/>
                </a:cubicBezTo>
                <a:cubicBezTo>
                  <a:pt x="8449205" y="3129023"/>
                  <a:pt x="8449178" y="3132839"/>
                  <a:pt x="8448612" y="3136641"/>
                </a:cubicBezTo>
                <a:lnTo>
                  <a:pt x="8448113" y="3136608"/>
                </a:lnTo>
                <a:lnTo>
                  <a:pt x="8448087" y="3137103"/>
                </a:lnTo>
                <a:lnTo>
                  <a:pt x="8430969" y="3135477"/>
                </a:lnTo>
                <a:cubicBezTo>
                  <a:pt x="8398594" y="3134950"/>
                  <a:pt x="8366714" y="3131969"/>
                  <a:pt x="8335542" y="3126415"/>
                </a:cubicBezTo>
                <a:cubicBezTo>
                  <a:pt x="8329965" y="3126834"/>
                  <a:pt x="8324636" y="3125886"/>
                  <a:pt x="8319325" y="3124875"/>
                </a:cubicBezTo>
                <a:lnTo>
                  <a:pt x="8319209" y="3123727"/>
                </a:lnTo>
                <a:cubicBezTo>
                  <a:pt x="7960358" y="3064328"/>
                  <a:pt x="7679319" y="2783551"/>
                  <a:pt x="7629044" y="2430686"/>
                </a:cubicBezTo>
                <a:cubicBezTo>
                  <a:pt x="7628876" y="2430633"/>
                  <a:pt x="7628708" y="2430628"/>
                  <a:pt x="7628538" y="2430623"/>
                </a:cubicBezTo>
                <a:lnTo>
                  <a:pt x="7628000" y="2423947"/>
                </a:lnTo>
                <a:cubicBezTo>
                  <a:pt x="7622941" y="2393697"/>
                  <a:pt x="7620490" y="2362806"/>
                  <a:pt x="7620533" y="2331471"/>
                </a:cubicBezTo>
                <a:cubicBezTo>
                  <a:pt x="7619221" y="2325843"/>
                  <a:pt x="7619162" y="2320176"/>
                  <a:pt x="7619162" y="2314495"/>
                </a:cubicBezTo>
                <a:lnTo>
                  <a:pt x="7619756" y="2303055"/>
                </a:lnTo>
                <a:lnTo>
                  <a:pt x="7620254" y="2303088"/>
                </a:lnTo>
                <a:close/>
                <a:moveTo>
                  <a:pt x="7597529" y="2302594"/>
                </a:moveTo>
                <a:lnTo>
                  <a:pt x="7597555" y="2303088"/>
                </a:lnTo>
                <a:lnTo>
                  <a:pt x="7598053" y="2303055"/>
                </a:lnTo>
                <a:lnTo>
                  <a:pt x="7598647" y="2314495"/>
                </a:lnTo>
                <a:cubicBezTo>
                  <a:pt x="7598647" y="2320176"/>
                  <a:pt x="7598588" y="2325843"/>
                  <a:pt x="7597276" y="2331471"/>
                </a:cubicBezTo>
                <a:cubicBezTo>
                  <a:pt x="7597319" y="2362806"/>
                  <a:pt x="7594868" y="2393697"/>
                  <a:pt x="7589809" y="2423947"/>
                </a:cubicBezTo>
                <a:lnTo>
                  <a:pt x="7589271" y="2430623"/>
                </a:lnTo>
                <a:cubicBezTo>
                  <a:pt x="7589101" y="2430628"/>
                  <a:pt x="7588933" y="2430633"/>
                  <a:pt x="7588765" y="2430686"/>
                </a:cubicBezTo>
                <a:cubicBezTo>
                  <a:pt x="7538490" y="2783551"/>
                  <a:pt x="7257451" y="3064328"/>
                  <a:pt x="6898600" y="3123727"/>
                </a:cubicBezTo>
                <a:lnTo>
                  <a:pt x="6898484" y="3124875"/>
                </a:lnTo>
                <a:cubicBezTo>
                  <a:pt x="6893173" y="3125886"/>
                  <a:pt x="6887844" y="3126834"/>
                  <a:pt x="6882267" y="3126415"/>
                </a:cubicBezTo>
                <a:cubicBezTo>
                  <a:pt x="6851095" y="3131969"/>
                  <a:pt x="6819215" y="3134950"/>
                  <a:pt x="6786841" y="3135477"/>
                </a:cubicBezTo>
                <a:lnTo>
                  <a:pt x="6769722" y="3137103"/>
                </a:lnTo>
                <a:lnTo>
                  <a:pt x="6769696" y="3136608"/>
                </a:lnTo>
                <a:lnTo>
                  <a:pt x="6769197" y="3136641"/>
                </a:lnTo>
                <a:cubicBezTo>
                  <a:pt x="6768631" y="3132839"/>
                  <a:pt x="6768604" y="3129023"/>
                  <a:pt x="6768604" y="3125201"/>
                </a:cubicBezTo>
                <a:cubicBezTo>
                  <a:pt x="6768604" y="3119519"/>
                  <a:pt x="6768663" y="3113850"/>
                  <a:pt x="6769975" y="3108220"/>
                </a:cubicBezTo>
                <a:cubicBezTo>
                  <a:pt x="6769933" y="3076892"/>
                  <a:pt x="6772382" y="3046007"/>
                  <a:pt x="6777439" y="3015763"/>
                </a:cubicBezTo>
                <a:lnTo>
                  <a:pt x="6777979" y="3009073"/>
                </a:lnTo>
                <a:cubicBezTo>
                  <a:pt x="6778148" y="3009068"/>
                  <a:pt x="6778317" y="3009063"/>
                  <a:pt x="6778485" y="3009010"/>
                </a:cubicBezTo>
                <a:cubicBezTo>
                  <a:pt x="6828761" y="2656144"/>
                  <a:pt x="7109800" y="2375367"/>
                  <a:pt x="7468650" y="2315969"/>
                </a:cubicBezTo>
                <a:lnTo>
                  <a:pt x="7468767" y="2314821"/>
                </a:lnTo>
                <a:cubicBezTo>
                  <a:pt x="7474076" y="2313811"/>
                  <a:pt x="7479404" y="2312863"/>
                  <a:pt x="7484980" y="2313282"/>
                </a:cubicBezTo>
                <a:cubicBezTo>
                  <a:pt x="7516163" y="2307725"/>
                  <a:pt x="7548056" y="2304744"/>
                  <a:pt x="7580442" y="2304217"/>
                </a:cubicBezTo>
                <a:close/>
                <a:moveTo>
                  <a:pt x="5928129" y="2302594"/>
                </a:moveTo>
                <a:lnTo>
                  <a:pt x="5945217" y="2304217"/>
                </a:lnTo>
                <a:cubicBezTo>
                  <a:pt x="5977602" y="2304744"/>
                  <a:pt x="6009495" y="2307725"/>
                  <a:pt x="6040678" y="2313282"/>
                </a:cubicBezTo>
                <a:cubicBezTo>
                  <a:pt x="6046254" y="2312863"/>
                  <a:pt x="6051582" y="2313811"/>
                  <a:pt x="6056891" y="2314821"/>
                </a:cubicBezTo>
                <a:lnTo>
                  <a:pt x="6057008" y="2315969"/>
                </a:lnTo>
                <a:cubicBezTo>
                  <a:pt x="6415858" y="2375367"/>
                  <a:pt x="6696897" y="2656144"/>
                  <a:pt x="6747174" y="3009010"/>
                </a:cubicBezTo>
                <a:cubicBezTo>
                  <a:pt x="6747341" y="3009063"/>
                  <a:pt x="6747511" y="3009068"/>
                  <a:pt x="6747679" y="3009073"/>
                </a:cubicBezTo>
                <a:lnTo>
                  <a:pt x="6748220" y="3015763"/>
                </a:lnTo>
                <a:cubicBezTo>
                  <a:pt x="6753276" y="3046007"/>
                  <a:pt x="6755726" y="3076892"/>
                  <a:pt x="6755684" y="3108220"/>
                </a:cubicBezTo>
                <a:cubicBezTo>
                  <a:pt x="6756996" y="3113850"/>
                  <a:pt x="6757054" y="3119519"/>
                  <a:pt x="6757054" y="3125201"/>
                </a:cubicBezTo>
                <a:cubicBezTo>
                  <a:pt x="6757054" y="3129023"/>
                  <a:pt x="6757027" y="3132839"/>
                  <a:pt x="6756461" y="3136641"/>
                </a:cubicBezTo>
                <a:lnTo>
                  <a:pt x="6755962" y="3136608"/>
                </a:lnTo>
                <a:lnTo>
                  <a:pt x="6755936" y="3137103"/>
                </a:lnTo>
                <a:lnTo>
                  <a:pt x="6738818" y="3135477"/>
                </a:lnTo>
                <a:cubicBezTo>
                  <a:pt x="6706444" y="3134950"/>
                  <a:pt x="6674563" y="3131969"/>
                  <a:pt x="6643391" y="3126415"/>
                </a:cubicBezTo>
                <a:cubicBezTo>
                  <a:pt x="6637814" y="3126834"/>
                  <a:pt x="6632485" y="3125886"/>
                  <a:pt x="6627175" y="3124875"/>
                </a:cubicBezTo>
                <a:lnTo>
                  <a:pt x="6627059" y="3123727"/>
                </a:lnTo>
                <a:cubicBezTo>
                  <a:pt x="6268207" y="3064328"/>
                  <a:pt x="5987168" y="2783551"/>
                  <a:pt x="5936893" y="2430686"/>
                </a:cubicBezTo>
                <a:cubicBezTo>
                  <a:pt x="5936725" y="2430633"/>
                  <a:pt x="5936557" y="2430628"/>
                  <a:pt x="5936387" y="2430623"/>
                </a:cubicBezTo>
                <a:lnTo>
                  <a:pt x="5935849" y="2423947"/>
                </a:lnTo>
                <a:cubicBezTo>
                  <a:pt x="5930790" y="2393697"/>
                  <a:pt x="5928340" y="2362806"/>
                  <a:pt x="5928382" y="2331471"/>
                </a:cubicBezTo>
                <a:cubicBezTo>
                  <a:pt x="5927070" y="2325843"/>
                  <a:pt x="5927011" y="2320176"/>
                  <a:pt x="5927011" y="2314495"/>
                </a:cubicBezTo>
                <a:lnTo>
                  <a:pt x="5927605" y="2303055"/>
                </a:lnTo>
                <a:lnTo>
                  <a:pt x="5928103" y="2303088"/>
                </a:lnTo>
                <a:close/>
                <a:moveTo>
                  <a:pt x="5905378" y="2302594"/>
                </a:moveTo>
                <a:lnTo>
                  <a:pt x="5905404" y="2303088"/>
                </a:lnTo>
                <a:lnTo>
                  <a:pt x="5905902" y="2303055"/>
                </a:lnTo>
                <a:lnTo>
                  <a:pt x="5906496" y="2314495"/>
                </a:lnTo>
                <a:cubicBezTo>
                  <a:pt x="5906496" y="2320176"/>
                  <a:pt x="5906438" y="2325843"/>
                  <a:pt x="5905126" y="2331471"/>
                </a:cubicBezTo>
                <a:cubicBezTo>
                  <a:pt x="5905168" y="2362806"/>
                  <a:pt x="5902717" y="2393697"/>
                  <a:pt x="5897659" y="2423947"/>
                </a:cubicBezTo>
                <a:lnTo>
                  <a:pt x="5897120" y="2430623"/>
                </a:lnTo>
                <a:cubicBezTo>
                  <a:pt x="5896951" y="2430628"/>
                  <a:pt x="5896782" y="2430633"/>
                  <a:pt x="5896615" y="2430686"/>
                </a:cubicBezTo>
                <a:cubicBezTo>
                  <a:pt x="5846339" y="2783551"/>
                  <a:pt x="5565300" y="3064328"/>
                  <a:pt x="5206449" y="3123727"/>
                </a:cubicBezTo>
                <a:lnTo>
                  <a:pt x="5206334" y="3124875"/>
                </a:lnTo>
                <a:cubicBezTo>
                  <a:pt x="5201022" y="3125886"/>
                  <a:pt x="5195693" y="3126834"/>
                  <a:pt x="5190116" y="3126415"/>
                </a:cubicBezTo>
                <a:cubicBezTo>
                  <a:pt x="5158944" y="3131969"/>
                  <a:pt x="5127065" y="3134950"/>
                  <a:pt x="5094690" y="3135477"/>
                </a:cubicBezTo>
                <a:lnTo>
                  <a:pt x="5077571" y="3137103"/>
                </a:lnTo>
                <a:lnTo>
                  <a:pt x="5077545" y="3136608"/>
                </a:lnTo>
                <a:lnTo>
                  <a:pt x="5077046" y="3136641"/>
                </a:lnTo>
                <a:cubicBezTo>
                  <a:pt x="5076480" y="3132839"/>
                  <a:pt x="5076453" y="3129023"/>
                  <a:pt x="5076453" y="3125201"/>
                </a:cubicBezTo>
                <a:cubicBezTo>
                  <a:pt x="5076453" y="3119519"/>
                  <a:pt x="5076512" y="3113850"/>
                  <a:pt x="5077824" y="3108220"/>
                </a:cubicBezTo>
                <a:cubicBezTo>
                  <a:pt x="5077782" y="3076892"/>
                  <a:pt x="5080231" y="3046007"/>
                  <a:pt x="5085288" y="3015763"/>
                </a:cubicBezTo>
                <a:lnTo>
                  <a:pt x="5085828" y="3009073"/>
                </a:lnTo>
                <a:cubicBezTo>
                  <a:pt x="5085997" y="3009068"/>
                  <a:pt x="5086166" y="3009063"/>
                  <a:pt x="5086334" y="3009010"/>
                </a:cubicBezTo>
                <a:cubicBezTo>
                  <a:pt x="5136610" y="2656144"/>
                  <a:pt x="5417649" y="2375367"/>
                  <a:pt x="5776501" y="2315969"/>
                </a:cubicBezTo>
                <a:lnTo>
                  <a:pt x="5776617" y="2314821"/>
                </a:lnTo>
                <a:cubicBezTo>
                  <a:pt x="5781926" y="2313811"/>
                  <a:pt x="5787253" y="2312863"/>
                  <a:pt x="5792829" y="2313282"/>
                </a:cubicBezTo>
                <a:cubicBezTo>
                  <a:pt x="5824013" y="2307725"/>
                  <a:pt x="5855905" y="2304744"/>
                  <a:pt x="5888291" y="2304217"/>
                </a:cubicBezTo>
                <a:close/>
                <a:moveTo>
                  <a:pt x="4235979" y="2302594"/>
                </a:moveTo>
                <a:lnTo>
                  <a:pt x="4253065" y="2304217"/>
                </a:lnTo>
                <a:cubicBezTo>
                  <a:pt x="4285451" y="2304744"/>
                  <a:pt x="4317343" y="2307725"/>
                  <a:pt x="4348528" y="2313282"/>
                </a:cubicBezTo>
                <a:cubicBezTo>
                  <a:pt x="4354104" y="2312863"/>
                  <a:pt x="4359431" y="2313811"/>
                  <a:pt x="4364739" y="2314821"/>
                </a:cubicBezTo>
                <a:lnTo>
                  <a:pt x="4364856" y="2315969"/>
                </a:lnTo>
                <a:cubicBezTo>
                  <a:pt x="4723707" y="2375367"/>
                  <a:pt x="5004746" y="2656144"/>
                  <a:pt x="5055022" y="3009010"/>
                </a:cubicBezTo>
                <a:cubicBezTo>
                  <a:pt x="5055190" y="3009063"/>
                  <a:pt x="5055359" y="3009068"/>
                  <a:pt x="5055528" y="3009073"/>
                </a:cubicBezTo>
                <a:lnTo>
                  <a:pt x="5056068" y="3015763"/>
                </a:lnTo>
                <a:cubicBezTo>
                  <a:pt x="5061125" y="3046007"/>
                  <a:pt x="5063574" y="3076892"/>
                  <a:pt x="5063532" y="3108220"/>
                </a:cubicBezTo>
                <a:cubicBezTo>
                  <a:pt x="5064844" y="3113850"/>
                  <a:pt x="5064903" y="3119519"/>
                  <a:pt x="5064903" y="3125201"/>
                </a:cubicBezTo>
                <a:cubicBezTo>
                  <a:pt x="5064903" y="3129023"/>
                  <a:pt x="5064876" y="3132839"/>
                  <a:pt x="5064310" y="3136641"/>
                </a:cubicBezTo>
                <a:lnTo>
                  <a:pt x="5063811" y="3136608"/>
                </a:lnTo>
                <a:lnTo>
                  <a:pt x="5063785" y="3137103"/>
                </a:lnTo>
                <a:lnTo>
                  <a:pt x="5046666" y="3135477"/>
                </a:lnTo>
                <a:cubicBezTo>
                  <a:pt x="5014292" y="3134950"/>
                  <a:pt x="4982412" y="3131969"/>
                  <a:pt x="4951241" y="3126415"/>
                </a:cubicBezTo>
                <a:cubicBezTo>
                  <a:pt x="4945663" y="3126834"/>
                  <a:pt x="4940334" y="3125886"/>
                  <a:pt x="4935023" y="3124875"/>
                </a:cubicBezTo>
                <a:lnTo>
                  <a:pt x="4934907" y="3123727"/>
                </a:lnTo>
                <a:cubicBezTo>
                  <a:pt x="4576056" y="3064328"/>
                  <a:pt x="4295017" y="2783551"/>
                  <a:pt x="4244741" y="2430686"/>
                </a:cubicBezTo>
                <a:cubicBezTo>
                  <a:pt x="4244574" y="2430633"/>
                  <a:pt x="4244405" y="2430628"/>
                  <a:pt x="4244236" y="2430623"/>
                </a:cubicBezTo>
                <a:lnTo>
                  <a:pt x="4243697" y="2423947"/>
                </a:lnTo>
                <a:cubicBezTo>
                  <a:pt x="4238639" y="2393697"/>
                  <a:pt x="4236188" y="2362806"/>
                  <a:pt x="4236230" y="2331471"/>
                </a:cubicBezTo>
                <a:cubicBezTo>
                  <a:pt x="4234918" y="2325843"/>
                  <a:pt x="4234860" y="2320176"/>
                  <a:pt x="4234860" y="2314495"/>
                </a:cubicBezTo>
                <a:lnTo>
                  <a:pt x="4235454" y="2303055"/>
                </a:lnTo>
                <a:lnTo>
                  <a:pt x="4235952" y="2303088"/>
                </a:lnTo>
                <a:close/>
                <a:moveTo>
                  <a:pt x="4213227" y="2302594"/>
                </a:moveTo>
                <a:lnTo>
                  <a:pt x="4213253" y="2303088"/>
                </a:lnTo>
                <a:lnTo>
                  <a:pt x="4213751" y="2303055"/>
                </a:lnTo>
                <a:lnTo>
                  <a:pt x="4214345" y="2314495"/>
                </a:lnTo>
                <a:cubicBezTo>
                  <a:pt x="4214345" y="2320176"/>
                  <a:pt x="4214286" y="2325843"/>
                  <a:pt x="4212974" y="2331471"/>
                </a:cubicBezTo>
                <a:cubicBezTo>
                  <a:pt x="4213016" y="2362806"/>
                  <a:pt x="4210566" y="2393697"/>
                  <a:pt x="4205507" y="2423947"/>
                </a:cubicBezTo>
                <a:lnTo>
                  <a:pt x="4204969" y="2430623"/>
                </a:lnTo>
                <a:cubicBezTo>
                  <a:pt x="4204799" y="2430628"/>
                  <a:pt x="4204631" y="2430633"/>
                  <a:pt x="4204463" y="2430686"/>
                </a:cubicBezTo>
                <a:cubicBezTo>
                  <a:pt x="4154188" y="2783551"/>
                  <a:pt x="3873149" y="3064328"/>
                  <a:pt x="3514297" y="3123727"/>
                </a:cubicBezTo>
                <a:lnTo>
                  <a:pt x="3514181" y="3124875"/>
                </a:lnTo>
                <a:cubicBezTo>
                  <a:pt x="3508871" y="3125886"/>
                  <a:pt x="3503542" y="3126834"/>
                  <a:pt x="3497965" y="3126415"/>
                </a:cubicBezTo>
                <a:cubicBezTo>
                  <a:pt x="3466793" y="3131969"/>
                  <a:pt x="3434912" y="3134950"/>
                  <a:pt x="3402538" y="3135477"/>
                </a:cubicBezTo>
                <a:lnTo>
                  <a:pt x="3385420" y="3137103"/>
                </a:lnTo>
                <a:lnTo>
                  <a:pt x="3385394" y="3136608"/>
                </a:lnTo>
                <a:lnTo>
                  <a:pt x="3384895" y="3136641"/>
                </a:lnTo>
                <a:cubicBezTo>
                  <a:pt x="3384329" y="3132839"/>
                  <a:pt x="3384302" y="3129023"/>
                  <a:pt x="3384302" y="3125201"/>
                </a:cubicBezTo>
                <a:cubicBezTo>
                  <a:pt x="3384302" y="3119519"/>
                  <a:pt x="3384360" y="3113850"/>
                  <a:pt x="3385672" y="3108220"/>
                </a:cubicBezTo>
                <a:cubicBezTo>
                  <a:pt x="3385630" y="3076892"/>
                  <a:pt x="3388080" y="3046007"/>
                  <a:pt x="3393136" y="3015763"/>
                </a:cubicBezTo>
                <a:lnTo>
                  <a:pt x="3393677" y="3009073"/>
                </a:lnTo>
                <a:cubicBezTo>
                  <a:pt x="3393845" y="3009068"/>
                  <a:pt x="3394015" y="3009063"/>
                  <a:pt x="3394182" y="3009010"/>
                </a:cubicBezTo>
                <a:cubicBezTo>
                  <a:pt x="3444459" y="2656144"/>
                  <a:pt x="3725498" y="2375367"/>
                  <a:pt x="4084348" y="2315969"/>
                </a:cubicBezTo>
                <a:lnTo>
                  <a:pt x="4084465" y="2314821"/>
                </a:lnTo>
                <a:cubicBezTo>
                  <a:pt x="4089774" y="2313811"/>
                  <a:pt x="4095102" y="2312863"/>
                  <a:pt x="4100678" y="2313282"/>
                </a:cubicBezTo>
                <a:cubicBezTo>
                  <a:pt x="4131861" y="2307725"/>
                  <a:pt x="4163754" y="2304744"/>
                  <a:pt x="4196139" y="2304217"/>
                </a:cubicBezTo>
                <a:close/>
                <a:moveTo>
                  <a:pt x="2543827" y="2302594"/>
                </a:moveTo>
                <a:lnTo>
                  <a:pt x="2560914" y="2304217"/>
                </a:lnTo>
                <a:cubicBezTo>
                  <a:pt x="2593300" y="2304744"/>
                  <a:pt x="2625192" y="2307725"/>
                  <a:pt x="2656376" y="2313282"/>
                </a:cubicBezTo>
                <a:cubicBezTo>
                  <a:pt x="2661952" y="2312863"/>
                  <a:pt x="2667280" y="2313811"/>
                  <a:pt x="2672588" y="2314821"/>
                </a:cubicBezTo>
                <a:lnTo>
                  <a:pt x="2672706" y="2315969"/>
                </a:lnTo>
                <a:cubicBezTo>
                  <a:pt x="3031556" y="2375367"/>
                  <a:pt x="3312595" y="2656144"/>
                  <a:pt x="3362871" y="3009010"/>
                </a:cubicBezTo>
                <a:cubicBezTo>
                  <a:pt x="3363039" y="3009063"/>
                  <a:pt x="3363208" y="3009068"/>
                  <a:pt x="3363377" y="3009073"/>
                </a:cubicBezTo>
                <a:lnTo>
                  <a:pt x="3363917" y="3015763"/>
                </a:lnTo>
                <a:cubicBezTo>
                  <a:pt x="3368974" y="3046007"/>
                  <a:pt x="3371423" y="3076892"/>
                  <a:pt x="3371381" y="3108220"/>
                </a:cubicBezTo>
                <a:cubicBezTo>
                  <a:pt x="3372693" y="3113850"/>
                  <a:pt x="3372752" y="3119519"/>
                  <a:pt x="3372752" y="3125201"/>
                </a:cubicBezTo>
                <a:cubicBezTo>
                  <a:pt x="3372752" y="3129023"/>
                  <a:pt x="3372725" y="3132839"/>
                  <a:pt x="3372159" y="3136641"/>
                </a:cubicBezTo>
                <a:lnTo>
                  <a:pt x="3371660" y="3136608"/>
                </a:lnTo>
                <a:lnTo>
                  <a:pt x="3371634" y="3137103"/>
                </a:lnTo>
                <a:lnTo>
                  <a:pt x="3354515" y="3135477"/>
                </a:lnTo>
                <a:cubicBezTo>
                  <a:pt x="3322141" y="3134950"/>
                  <a:pt x="3290261" y="3131969"/>
                  <a:pt x="3259089" y="3126415"/>
                </a:cubicBezTo>
                <a:cubicBezTo>
                  <a:pt x="3253512" y="3126834"/>
                  <a:pt x="3248183" y="3125886"/>
                  <a:pt x="3242872" y="3124875"/>
                </a:cubicBezTo>
                <a:lnTo>
                  <a:pt x="3242756" y="3123727"/>
                </a:lnTo>
                <a:cubicBezTo>
                  <a:pt x="2883905" y="3064328"/>
                  <a:pt x="2602866" y="2783551"/>
                  <a:pt x="2552590" y="2430686"/>
                </a:cubicBezTo>
                <a:cubicBezTo>
                  <a:pt x="2552423" y="2430633"/>
                  <a:pt x="2552254" y="2430628"/>
                  <a:pt x="2552085" y="2430623"/>
                </a:cubicBezTo>
                <a:lnTo>
                  <a:pt x="2551547" y="2423947"/>
                </a:lnTo>
                <a:cubicBezTo>
                  <a:pt x="2546488" y="2393697"/>
                  <a:pt x="2544037" y="2362806"/>
                  <a:pt x="2544079" y="2331471"/>
                </a:cubicBezTo>
                <a:cubicBezTo>
                  <a:pt x="2542767" y="2325843"/>
                  <a:pt x="2542709" y="2320176"/>
                  <a:pt x="2542709" y="2314495"/>
                </a:cubicBezTo>
                <a:lnTo>
                  <a:pt x="2543303" y="2303055"/>
                </a:lnTo>
                <a:lnTo>
                  <a:pt x="2543801" y="2303088"/>
                </a:lnTo>
                <a:close/>
                <a:moveTo>
                  <a:pt x="2521076" y="2302594"/>
                </a:moveTo>
                <a:lnTo>
                  <a:pt x="2521102" y="2303088"/>
                </a:lnTo>
                <a:lnTo>
                  <a:pt x="2521600" y="2303055"/>
                </a:lnTo>
                <a:lnTo>
                  <a:pt x="2522194" y="2314495"/>
                </a:lnTo>
                <a:cubicBezTo>
                  <a:pt x="2522194" y="2320176"/>
                  <a:pt x="2522135" y="2325843"/>
                  <a:pt x="2520823" y="2331471"/>
                </a:cubicBezTo>
                <a:cubicBezTo>
                  <a:pt x="2520865" y="2362806"/>
                  <a:pt x="2518415" y="2393697"/>
                  <a:pt x="2513356" y="2423947"/>
                </a:cubicBezTo>
                <a:lnTo>
                  <a:pt x="2512818" y="2430623"/>
                </a:lnTo>
                <a:cubicBezTo>
                  <a:pt x="2512648" y="2430628"/>
                  <a:pt x="2512480" y="2430633"/>
                  <a:pt x="2512312" y="2430686"/>
                </a:cubicBezTo>
                <a:cubicBezTo>
                  <a:pt x="2462037" y="2783551"/>
                  <a:pt x="2180998" y="3064328"/>
                  <a:pt x="1822147" y="3123727"/>
                </a:cubicBezTo>
                <a:lnTo>
                  <a:pt x="1822030" y="3124875"/>
                </a:lnTo>
                <a:cubicBezTo>
                  <a:pt x="1816720" y="3125886"/>
                  <a:pt x="1811391" y="3126834"/>
                  <a:pt x="1805814" y="3126415"/>
                </a:cubicBezTo>
                <a:cubicBezTo>
                  <a:pt x="1774642" y="3131969"/>
                  <a:pt x="1742762" y="3134950"/>
                  <a:pt x="1710387" y="3135477"/>
                </a:cubicBezTo>
                <a:lnTo>
                  <a:pt x="1693269" y="3137103"/>
                </a:lnTo>
                <a:lnTo>
                  <a:pt x="1693243" y="3136608"/>
                </a:lnTo>
                <a:lnTo>
                  <a:pt x="1692744" y="3136641"/>
                </a:lnTo>
                <a:cubicBezTo>
                  <a:pt x="1692178" y="3132839"/>
                  <a:pt x="1692151" y="3129023"/>
                  <a:pt x="1692151" y="3125201"/>
                </a:cubicBezTo>
                <a:cubicBezTo>
                  <a:pt x="1692151" y="3119519"/>
                  <a:pt x="1692209" y="3113850"/>
                  <a:pt x="1693521" y="3108220"/>
                </a:cubicBezTo>
                <a:cubicBezTo>
                  <a:pt x="1693479" y="3076892"/>
                  <a:pt x="1695929" y="3046007"/>
                  <a:pt x="1700985" y="3015763"/>
                </a:cubicBezTo>
                <a:lnTo>
                  <a:pt x="1701526" y="3009073"/>
                </a:lnTo>
                <a:cubicBezTo>
                  <a:pt x="1701694" y="3009068"/>
                  <a:pt x="1701864" y="3009063"/>
                  <a:pt x="1702031" y="3009010"/>
                </a:cubicBezTo>
                <a:cubicBezTo>
                  <a:pt x="1752308" y="2656144"/>
                  <a:pt x="2033347" y="2375367"/>
                  <a:pt x="2392197" y="2315969"/>
                </a:cubicBezTo>
                <a:lnTo>
                  <a:pt x="2392314" y="2314821"/>
                </a:lnTo>
                <a:cubicBezTo>
                  <a:pt x="2397623" y="2313811"/>
                  <a:pt x="2402951" y="2312863"/>
                  <a:pt x="2408527" y="2313282"/>
                </a:cubicBezTo>
                <a:cubicBezTo>
                  <a:pt x="2439710" y="2307725"/>
                  <a:pt x="2471603" y="2304744"/>
                  <a:pt x="2503988" y="2304217"/>
                </a:cubicBezTo>
                <a:close/>
                <a:moveTo>
                  <a:pt x="851676" y="2302594"/>
                </a:moveTo>
                <a:lnTo>
                  <a:pt x="868763" y="2304217"/>
                </a:lnTo>
                <a:cubicBezTo>
                  <a:pt x="901149" y="2304744"/>
                  <a:pt x="933041" y="2307725"/>
                  <a:pt x="964225" y="2313282"/>
                </a:cubicBezTo>
                <a:cubicBezTo>
                  <a:pt x="969801" y="2312863"/>
                  <a:pt x="975129" y="2313811"/>
                  <a:pt x="980437" y="2314821"/>
                </a:cubicBezTo>
                <a:lnTo>
                  <a:pt x="980555" y="2315969"/>
                </a:lnTo>
                <a:cubicBezTo>
                  <a:pt x="1339405" y="2375367"/>
                  <a:pt x="1620444" y="2656144"/>
                  <a:pt x="1670720" y="3009010"/>
                </a:cubicBezTo>
                <a:cubicBezTo>
                  <a:pt x="1670888" y="3009063"/>
                  <a:pt x="1671057" y="3009068"/>
                  <a:pt x="1671226" y="3009073"/>
                </a:cubicBezTo>
                <a:lnTo>
                  <a:pt x="1671766" y="3015763"/>
                </a:lnTo>
                <a:cubicBezTo>
                  <a:pt x="1676823" y="3046007"/>
                  <a:pt x="1679272" y="3076892"/>
                  <a:pt x="1679230" y="3108220"/>
                </a:cubicBezTo>
                <a:cubicBezTo>
                  <a:pt x="1680542" y="3113850"/>
                  <a:pt x="1680601" y="3119519"/>
                  <a:pt x="1680601" y="3125201"/>
                </a:cubicBezTo>
                <a:cubicBezTo>
                  <a:pt x="1680601" y="3129023"/>
                  <a:pt x="1680574" y="3132839"/>
                  <a:pt x="1680008" y="3136641"/>
                </a:cubicBezTo>
                <a:lnTo>
                  <a:pt x="1679509" y="3136608"/>
                </a:lnTo>
                <a:lnTo>
                  <a:pt x="1679483" y="3137103"/>
                </a:lnTo>
                <a:lnTo>
                  <a:pt x="1662364" y="3135477"/>
                </a:lnTo>
                <a:cubicBezTo>
                  <a:pt x="1629990" y="3134950"/>
                  <a:pt x="1598110" y="3131969"/>
                  <a:pt x="1566938" y="3126415"/>
                </a:cubicBezTo>
                <a:cubicBezTo>
                  <a:pt x="1561361" y="3126834"/>
                  <a:pt x="1556032" y="3125886"/>
                  <a:pt x="1550721" y="3124875"/>
                </a:cubicBezTo>
                <a:lnTo>
                  <a:pt x="1550605" y="3123727"/>
                </a:lnTo>
                <a:cubicBezTo>
                  <a:pt x="1191754" y="3064328"/>
                  <a:pt x="910715" y="2783551"/>
                  <a:pt x="860439" y="2430686"/>
                </a:cubicBezTo>
                <a:cubicBezTo>
                  <a:pt x="860272" y="2430633"/>
                  <a:pt x="860103" y="2430628"/>
                  <a:pt x="859934" y="2430623"/>
                </a:cubicBezTo>
                <a:lnTo>
                  <a:pt x="859396" y="2423947"/>
                </a:lnTo>
                <a:cubicBezTo>
                  <a:pt x="854337" y="2393697"/>
                  <a:pt x="851886" y="2362806"/>
                  <a:pt x="851928" y="2331471"/>
                </a:cubicBezTo>
                <a:cubicBezTo>
                  <a:pt x="850616" y="2325843"/>
                  <a:pt x="850558" y="2320176"/>
                  <a:pt x="850558" y="2314495"/>
                </a:cubicBezTo>
                <a:lnTo>
                  <a:pt x="851152" y="2303055"/>
                </a:lnTo>
                <a:lnTo>
                  <a:pt x="851650" y="2303088"/>
                </a:lnTo>
                <a:close/>
                <a:moveTo>
                  <a:pt x="828925" y="2302594"/>
                </a:moveTo>
                <a:lnTo>
                  <a:pt x="828951" y="2303088"/>
                </a:lnTo>
                <a:lnTo>
                  <a:pt x="829449" y="2303055"/>
                </a:lnTo>
                <a:lnTo>
                  <a:pt x="830043" y="2314495"/>
                </a:lnTo>
                <a:cubicBezTo>
                  <a:pt x="830043" y="2320176"/>
                  <a:pt x="829984" y="2325843"/>
                  <a:pt x="828672" y="2331471"/>
                </a:cubicBezTo>
                <a:cubicBezTo>
                  <a:pt x="828714" y="2362806"/>
                  <a:pt x="826264" y="2393697"/>
                  <a:pt x="821205" y="2423947"/>
                </a:cubicBezTo>
                <a:lnTo>
                  <a:pt x="820667" y="2430623"/>
                </a:lnTo>
                <a:cubicBezTo>
                  <a:pt x="820497" y="2430628"/>
                  <a:pt x="820329" y="2430633"/>
                  <a:pt x="820161" y="2430686"/>
                </a:cubicBezTo>
                <a:cubicBezTo>
                  <a:pt x="769886" y="2783551"/>
                  <a:pt x="488847" y="3064328"/>
                  <a:pt x="129995" y="3123727"/>
                </a:cubicBezTo>
                <a:lnTo>
                  <a:pt x="129879" y="3124875"/>
                </a:lnTo>
                <a:cubicBezTo>
                  <a:pt x="124569" y="3125886"/>
                  <a:pt x="119240" y="3126834"/>
                  <a:pt x="113663" y="3126415"/>
                </a:cubicBezTo>
                <a:cubicBezTo>
                  <a:pt x="82491" y="3131969"/>
                  <a:pt x="50611" y="3134950"/>
                  <a:pt x="18236" y="3135477"/>
                </a:cubicBezTo>
                <a:lnTo>
                  <a:pt x="1118" y="3137103"/>
                </a:lnTo>
                <a:lnTo>
                  <a:pt x="1092" y="3136608"/>
                </a:lnTo>
                <a:lnTo>
                  <a:pt x="593" y="3136641"/>
                </a:lnTo>
                <a:cubicBezTo>
                  <a:pt x="27" y="3132839"/>
                  <a:pt x="0" y="3129023"/>
                  <a:pt x="0" y="3125201"/>
                </a:cubicBezTo>
                <a:cubicBezTo>
                  <a:pt x="0" y="3119519"/>
                  <a:pt x="58" y="3113850"/>
                  <a:pt x="1370" y="3108220"/>
                </a:cubicBezTo>
                <a:cubicBezTo>
                  <a:pt x="1328" y="3076892"/>
                  <a:pt x="3778" y="3046007"/>
                  <a:pt x="8835" y="3015763"/>
                </a:cubicBezTo>
                <a:lnTo>
                  <a:pt x="9375" y="3009073"/>
                </a:lnTo>
                <a:cubicBezTo>
                  <a:pt x="9543" y="3009068"/>
                  <a:pt x="9713" y="3009063"/>
                  <a:pt x="9880" y="3009010"/>
                </a:cubicBezTo>
                <a:cubicBezTo>
                  <a:pt x="60157" y="2656144"/>
                  <a:pt x="341196" y="2375367"/>
                  <a:pt x="700046" y="2315969"/>
                </a:cubicBezTo>
                <a:lnTo>
                  <a:pt x="700163" y="2314821"/>
                </a:lnTo>
                <a:cubicBezTo>
                  <a:pt x="705472" y="2313811"/>
                  <a:pt x="710800" y="2312863"/>
                  <a:pt x="716376" y="2313282"/>
                </a:cubicBezTo>
                <a:cubicBezTo>
                  <a:pt x="747559" y="2307725"/>
                  <a:pt x="779452" y="2304744"/>
                  <a:pt x="811837" y="2304217"/>
                </a:cubicBezTo>
                <a:close/>
                <a:moveTo>
                  <a:pt x="8305836" y="1608087"/>
                </a:moveTo>
                <a:cubicBezTo>
                  <a:pt x="8030646" y="1666766"/>
                  <a:pt x="7815802" y="1879876"/>
                  <a:pt x="7762527" y="2148655"/>
                </a:cubicBezTo>
                <a:cubicBezTo>
                  <a:pt x="8037717" y="2089976"/>
                  <a:pt x="8252560" y="1876866"/>
                  <a:pt x="8305836" y="1608087"/>
                </a:cubicBezTo>
                <a:close/>
                <a:moveTo>
                  <a:pt x="6911971" y="1608087"/>
                </a:moveTo>
                <a:cubicBezTo>
                  <a:pt x="6965247" y="1876866"/>
                  <a:pt x="7180090" y="2089976"/>
                  <a:pt x="7455280" y="2148655"/>
                </a:cubicBezTo>
                <a:cubicBezTo>
                  <a:pt x="7402005" y="1879876"/>
                  <a:pt x="7187161" y="1666766"/>
                  <a:pt x="6911971" y="1608087"/>
                </a:cubicBezTo>
                <a:close/>
                <a:moveTo>
                  <a:pt x="6613685" y="1608087"/>
                </a:moveTo>
                <a:cubicBezTo>
                  <a:pt x="6338495" y="1666766"/>
                  <a:pt x="6123651" y="1879876"/>
                  <a:pt x="6070376" y="2148655"/>
                </a:cubicBezTo>
                <a:cubicBezTo>
                  <a:pt x="6345566" y="2089976"/>
                  <a:pt x="6560409" y="1876866"/>
                  <a:pt x="6613685" y="1608087"/>
                </a:cubicBezTo>
                <a:close/>
                <a:moveTo>
                  <a:pt x="5219820" y="1608087"/>
                </a:moveTo>
                <a:cubicBezTo>
                  <a:pt x="5273096" y="1876866"/>
                  <a:pt x="5487939" y="2089976"/>
                  <a:pt x="5763129" y="2148655"/>
                </a:cubicBezTo>
                <a:cubicBezTo>
                  <a:pt x="5709854" y="1879876"/>
                  <a:pt x="5495010" y="1666766"/>
                  <a:pt x="5219820" y="1608087"/>
                </a:cubicBezTo>
                <a:close/>
                <a:moveTo>
                  <a:pt x="4921534" y="1608087"/>
                </a:moveTo>
                <a:cubicBezTo>
                  <a:pt x="4646344" y="1666766"/>
                  <a:pt x="4431500" y="1879876"/>
                  <a:pt x="4378225" y="2148655"/>
                </a:cubicBezTo>
                <a:cubicBezTo>
                  <a:pt x="4653415" y="2089976"/>
                  <a:pt x="4868259" y="1876866"/>
                  <a:pt x="4921534" y="1608087"/>
                </a:cubicBezTo>
                <a:close/>
                <a:moveTo>
                  <a:pt x="3527669" y="1608087"/>
                </a:moveTo>
                <a:cubicBezTo>
                  <a:pt x="3580945" y="1876866"/>
                  <a:pt x="3795788" y="2089976"/>
                  <a:pt x="4070978" y="2148655"/>
                </a:cubicBezTo>
                <a:cubicBezTo>
                  <a:pt x="4017703" y="1879876"/>
                  <a:pt x="3802859" y="1666766"/>
                  <a:pt x="3527669" y="1608087"/>
                </a:cubicBezTo>
                <a:close/>
                <a:moveTo>
                  <a:pt x="3229383" y="1608087"/>
                </a:moveTo>
                <a:cubicBezTo>
                  <a:pt x="2954193" y="1666766"/>
                  <a:pt x="2739349" y="1879876"/>
                  <a:pt x="2686074" y="2148655"/>
                </a:cubicBezTo>
                <a:cubicBezTo>
                  <a:pt x="2961264" y="2089976"/>
                  <a:pt x="3176107" y="1876866"/>
                  <a:pt x="3229383" y="1608087"/>
                </a:cubicBezTo>
                <a:close/>
                <a:moveTo>
                  <a:pt x="1835518" y="1608087"/>
                </a:moveTo>
                <a:cubicBezTo>
                  <a:pt x="1888794" y="1876866"/>
                  <a:pt x="2103637" y="2089976"/>
                  <a:pt x="2378827" y="2148655"/>
                </a:cubicBezTo>
                <a:cubicBezTo>
                  <a:pt x="2325552" y="1879876"/>
                  <a:pt x="2110708" y="1666766"/>
                  <a:pt x="1835518" y="1608087"/>
                </a:cubicBezTo>
                <a:close/>
                <a:moveTo>
                  <a:pt x="1537232" y="1608087"/>
                </a:moveTo>
                <a:cubicBezTo>
                  <a:pt x="1262042" y="1666766"/>
                  <a:pt x="1047198" y="1879876"/>
                  <a:pt x="993923" y="2148655"/>
                </a:cubicBezTo>
                <a:cubicBezTo>
                  <a:pt x="1269113" y="2089976"/>
                  <a:pt x="1483956" y="1876866"/>
                  <a:pt x="1537232" y="1608087"/>
                </a:cubicBezTo>
                <a:close/>
                <a:moveTo>
                  <a:pt x="143367" y="1608087"/>
                </a:moveTo>
                <a:cubicBezTo>
                  <a:pt x="196643" y="1876866"/>
                  <a:pt x="411486" y="2089976"/>
                  <a:pt x="686676" y="2148655"/>
                </a:cubicBezTo>
                <a:cubicBezTo>
                  <a:pt x="633401" y="1879876"/>
                  <a:pt x="418557" y="1666766"/>
                  <a:pt x="143367" y="1608087"/>
                </a:cubicBezTo>
                <a:close/>
                <a:moveTo>
                  <a:pt x="8461873" y="1464394"/>
                </a:moveTo>
                <a:lnTo>
                  <a:pt x="8478960" y="1466004"/>
                </a:lnTo>
                <a:cubicBezTo>
                  <a:pt x="8511346" y="1466527"/>
                  <a:pt x="8543239" y="1469485"/>
                  <a:pt x="8574422" y="1474998"/>
                </a:cubicBezTo>
                <a:cubicBezTo>
                  <a:pt x="8579998" y="1474582"/>
                  <a:pt x="8585326" y="1475523"/>
                  <a:pt x="8590635" y="1476525"/>
                </a:cubicBezTo>
                <a:lnTo>
                  <a:pt x="8590752" y="1477664"/>
                </a:lnTo>
                <a:cubicBezTo>
                  <a:pt x="8815033" y="1514497"/>
                  <a:pt x="9008920" y="1637126"/>
                  <a:pt x="9135069" y="1809390"/>
                </a:cubicBezTo>
                <a:lnTo>
                  <a:pt x="9139239" y="1816149"/>
                </a:lnTo>
                <a:lnTo>
                  <a:pt x="9139239" y="2119309"/>
                </a:lnTo>
                <a:lnTo>
                  <a:pt x="9120077" y="2050665"/>
                </a:lnTo>
                <a:cubicBezTo>
                  <a:pt x="9039502" y="1829012"/>
                  <a:pt x="8844913" y="1659431"/>
                  <a:pt x="8604122" y="1608087"/>
                </a:cubicBezTo>
                <a:cubicBezTo>
                  <a:pt x="8650738" y="1843269"/>
                  <a:pt x="8821055" y="2035829"/>
                  <a:pt x="9047261" y="2119605"/>
                </a:cubicBezTo>
                <a:lnTo>
                  <a:pt x="9139239" y="2146279"/>
                </a:lnTo>
                <a:lnTo>
                  <a:pt x="9139239" y="2273778"/>
                </a:lnTo>
                <a:lnTo>
                  <a:pt x="9030179" y="2246972"/>
                </a:lnTo>
                <a:cubicBezTo>
                  <a:pt x="8735297" y="2149386"/>
                  <a:pt x="8514628" y="1897812"/>
                  <a:pt x="8470637" y="1591480"/>
                </a:cubicBezTo>
                <a:cubicBezTo>
                  <a:pt x="8470469" y="1591427"/>
                  <a:pt x="8470301" y="1591423"/>
                  <a:pt x="8470131" y="1591418"/>
                </a:cubicBezTo>
                <a:lnTo>
                  <a:pt x="8469593" y="1584794"/>
                </a:lnTo>
                <a:cubicBezTo>
                  <a:pt x="8464534" y="1554782"/>
                  <a:pt x="8462083" y="1524133"/>
                  <a:pt x="8462126" y="1493044"/>
                </a:cubicBezTo>
                <a:cubicBezTo>
                  <a:pt x="8460814" y="1487460"/>
                  <a:pt x="8460755" y="1481838"/>
                  <a:pt x="8460755" y="1476202"/>
                </a:cubicBezTo>
                <a:lnTo>
                  <a:pt x="8461349" y="1464852"/>
                </a:lnTo>
                <a:lnTo>
                  <a:pt x="8461847" y="1464884"/>
                </a:lnTo>
                <a:close/>
                <a:moveTo>
                  <a:pt x="8448085" y="1464394"/>
                </a:moveTo>
                <a:lnTo>
                  <a:pt x="8448111" y="1464884"/>
                </a:lnTo>
                <a:lnTo>
                  <a:pt x="8448609" y="1464852"/>
                </a:lnTo>
                <a:lnTo>
                  <a:pt x="8449203" y="1476202"/>
                </a:lnTo>
                <a:cubicBezTo>
                  <a:pt x="8449203" y="1481838"/>
                  <a:pt x="8449144" y="1487460"/>
                  <a:pt x="8447832" y="1493044"/>
                </a:cubicBezTo>
                <a:cubicBezTo>
                  <a:pt x="8447875" y="1524133"/>
                  <a:pt x="8445424" y="1554782"/>
                  <a:pt x="8440365" y="1584794"/>
                </a:cubicBezTo>
                <a:lnTo>
                  <a:pt x="8439827" y="1591418"/>
                </a:lnTo>
                <a:cubicBezTo>
                  <a:pt x="8439657" y="1591423"/>
                  <a:pt x="8439489" y="1591427"/>
                  <a:pt x="8439321" y="1591480"/>
                </a:cubicBezTo>
                <a:cubicBezTo>
                  <a:pt x="8389046" y="1941574"/>
                  <a:pt x="8108007" y="2220146"/>
                  <a:pt x="7749156" y="2279078"/>
                </a:cubicBezTo>
                <a:lnTo>
                  <a:pt x="7749040" y="2280217"/>
                </a:lnTo>
                <a:cubicBezTo>
                  <a:pt x="7743729" y="2281220"/>
                  <a:pt x="7738400" y="2282161"/>
                  <a:pt x="7732823" y="2281745"/>
                </a:cubicBezTo>
                <a:cubicBezTo>
                  <a:pt x="7701651" y="2287255"/>
                  <a:pt x="7669771" y="2290213"/>
                  <a:pt x="7637396" y="2290736"/>
                </a:cubicBezTo>
                <a:lnTo>
                  <a:pt x="7620278" y="2292349"/>
                </a:lnTo>
                <a:lnTo>
                  <a:pt x="7620252" y="2291858"/>
                </a:lnTo>
                <a:lnTo>
                  <a:pt x="7619753" y="2291891"/>
                </a:lnTo>
                <a:cubicBezTo>
                  <a:pt x="7619187" y="2288119"/>
                  <a:pt x="7619160" y="2284333"/>
                  <a:pt x="7619160" y="2280541"/>
                </a:cubicBezTo>
                <a:cubicBezTo>
                  <a:pt x="7619160" y="2274903"/>
                  <a:pt x="7619219" y="2269279"/>
                  <a:pt x="7620531" y="2263693"/>
                </a:cubicBezTo>
                <a:cubicBezTo>
                  <a:pt x="7620488" y="2232611"/>
                  <a:pt x="7622938" y="2201969"/>
                  <a:pt x="7627995" y="2171962"/>
                </a:cubicBezTo>
                <a:lnTo>
                  <a:pt x="7628535" y="2165325"/>
                </a:lnTo>
                <a:cubicBezTo>
                  <a:pt x="7628704" y="2165320"/>
                  <a:pt x="7628873" y="2165315"/>
                  <a:pt x="7629040" y="2165262"/>
                </a:cubicBezTo>
                <a:cubicBezTo>
                  <a:pt x="7679317" y="1815167"/>
                  <a:pt x="7960356" y="1536596"/>
                  <a:pt x="8319206" y="1477664"/>
                </a:cubicBezTo>
                <a:lnTo>
                  <a:pt x="8319323" y="1476525"/>
                </a:lnTo>
                <a:cubicBezTo>
                  <a:pt x="8324632" y="1475523"/>
                  <a:pt x="8329960" y="1474582"/>
                  <a:pt x="8335536" y="1474998"/>
                </a:cubicBezTo>
                <a:cubicBezTo>
                  <a:pt x="8366719" y="1469485"/>
                  <a:pt x="8398612" y="1466527"/>
                  <a:pt x="8430998" y="1466004"/>
                </a:cubicBezTo>
                <a:close/>
                <a:moveTo>
                  <a:pt x="6769722" y="1464394"/>
                </a:moveTo>
                <a:lnTo>
                  <a:pt x="6786810" y="1466004"/>
                </a:lnTo>
                <a:cubicBezTo>
                  <a:pt x="6819195" y="1466527"/>
                  <a:pt x="6851088" y="1469485"/>
                  <a:pt x="6882271" y="1474998"/>
                </a:cubicBezTo>
                <a:cubicBezTo>
                  <a:pt x="6887847" y="1474582"/>
                  <a:pt x="6893175" y="1475523"/>
                  <a:pt x="6898484" y="1476525"/>
                </a:cubicBezTo>
                <a:lnTo>
                  <a:pt x="6898601" y="1477664"/>
                </a:lnTo>
                <a:cubicBezTo>
                  <a:pt x="7257451" y="1536596"/>
                  <a:pt x="7538490" y="1815167"/>
                  <a:pt x="7588766" y="2165262"/>
                </a:cubicBezTo>
                <a:cubicBezTo>
                  <a:pt x="7588934" y="2165315"/>
                  <a:pt x="7589103" y="2165320"/>
                  <a:pt x="7589272" y="2165325"/>
                </a:cubicBezTo>
                <a:lnTo>
                  <a:pt x="7589812" y="2171962"/>
                </a:lnTo>
                <a:cubicBezTo>
                  <a:pt x="7594869" y="2201969"/>
                  <a:pt x="7597319" y="2232611"/>
                  <a:pt x="7597276" y="2263693"/>
                </a:cubicBezTo>
                <a:cubicBezTo>
                  <a:pt x="7598588" y="2269279"/>
                  <a:pt x="7598647" y="2274903"/>
                  <a:pt x="7598647" y="2280541"/>
                </a:cubicBezTo>
                <a:cubicBezTo>
                  <a:pt x="7598647" y="2284333"/>
                  <a:pt x="7598620" y="2288119"/>
                  <a:pt x="7598054" y="2291891"/>
                </a:cubicBezTo>
                <a:lnTo>
                  <a:pt x="7597555" y="2291858"/>
                </a:lnTo>
                <a:lnTo>
                  <a:pt x="7597529" y="2292349"/>
                </a:lnTo>
                <a:lnTo>
                  <a:pt x="7580411" y="2290736"/>
                </a:lnTo>
                <a:cubicBezTo>
                  <a:pt x="7548036" y="2290213"/>
                  <a:pt x="7516156" y="2287255"/>
                  <a:pt x="7484984" y="2281745"/>
                </a:cubicBezTo>
                <a:cubicBezTo>
                  <a:pt x="7479407" y="2282161"/>
                  <a:pt x="7474078" y="2281220"/>
                  <a:pt x="7468767" y="2280217"/>
                </a:cubicBezTo>
                <a:lnTo>
                  <a:pt x="7468651" y="2279078"/>
                </a:lnTo>
                <a:cubicBezTo>
                  <a:pt x="7109800" y="2220146"/>
                  <a:pt x="6828761" y="1941574"/>
                  <a:pt x="6778486" y="1591480"/>
                </a:cubicBezTo>
                <a:cubicBezTo>
                  <a:pt x="6778318" y="1591427"/>
                  <a:pt x="6778150" y="1591423"/>
                  <a:pt x="6777980" y="1591418"/>
                </a:cubicBezTo>
                <a:lnTo>
                  <a:pt x="6777442" y="1584794"/>
                </a:lnTo>
                <a:cubicBezTo>
                  <a:pt x="6772383" y="1554782"/>
                  <a:pt x="6769933" y="1524133"/>
                  <a:pt x="6769975" y="1493044"/>
                </a:cubicBezTo>
                <a:cubicBezTo>
                  <a:pt x="6768663" y="1487460"/>
                  <a:pt x="6768604" y="1481838"/>
                  <a:pt x="6768604" y="1476202"/>
                </a:cubicBezTo>
                <a:lnTo>
                  <a:pt x="6769198" y="1464852"/>
                </a:lnTo>
                <a:lnTo>
                  <a:pt x="6769696" y="1464884"/>
                </a:lnTo>
                <a:close/>
                <a:moveTo>
                  <a:pt x="6755934" y="1464394"/>
                </a:moveTo>
                <a:lnTo>
                  <a:pt x="6755960" y="1464884"/>
                </a:lnTo>
                <a:lnTo>
                  <a:pt x="6756458" y="1464852"/>
                </a:lnTo>
                <a:lnTo>
                  <a:pt x="6757052" y="1476202"/>
                </a:lnTo>
                <a:cubicBezTo>
                  <a:pt x="6757052" y="1481838"/>
                  <a:pt x="6756994" y="1487460"/>
                  <a:pt x="6755682" y="1493044"/>
                </a:cubicBezTo>
                <a:cubicBezTo>
                  <a:pt x="6755724" y="1524133"/>
                  <a:pt x="6753273" y="1554782"/>
                  <a:pt x="6748215" y="1584794"/>
                </a:cubicBezTo>
                <a:lnTo>
                  <a:pt x="6747676" y="1591418"/>
                </a:lnTo>
                <a:cubicBezTo>
                  <a:pt x="6747507" y="1591423"/>
                  <a:pt x="6747338" y="1591427"/>
                  <a:pt x="6747171" y="1591480"/>
                </a:cubicBezTo>
                <a:cubicBezTo>
                  <a:pt x="6696895" y="1941574"/>
                  <a:pt x="6415856" y="2220146"/>
                  <a:pt x="6057005" y="2279078"/>
                </a:cubicBezTo>
                <a:lnTo>
                  <a:pt x="6056889" y="2280217"/>
                </a:lnTo>
                <a:cubicBezTo>
                  <a:pt x="6051578" y="2281220"/>
                  <a:pt x="6046249" y="2282161"/>
                  <a:pt x="6040672" y="2281745"/>
                </a:cubicBezTo>
                <a:cubicBezTo>
                  <a:pt x="6009500" y="2287255"/>
                  <a:pt x="5977620" y="2290213"/>
                  <a:pt x="5945246" y="2290736"/>
                </a:cubicBezTo>
                <a:lnTo>
                  <a:pt x="5928127" y="2292349"/>
                </a:lnTo>
                <a:lnTo>
                  <a:pt x="5928101" y="2291858"/>
                </a:lnTo>
                <a:lnTo>
                  <a:pt x="5927602" y="2291891"/>
                </a:lnTo>
                <a:cubicBezTo>
                  <a:pt x="5927036" y="2288119"/>
                  <a:pt x="5927009" y="2284333"/>
                  <a:pt x="5927009" y="2280541"/>
                </a:cubicBezTo>
                <a:cubicBezTo>
                  <a:pt x="5927009" y="2274903"/>
                  <a:pt x="5927068" y="2269279"/>
                  <a:pt x="5928380" y="2263693"/>
                </a:cubicBezTo>
                <a:cubicBezTo>
                  <a:pt x="5928338" y="2232611"/>
                  <a:pt x="5930787" y="2201969"/>
                  <a:pt x="5935844" y="2171962"/>
                </a:cubicBezTo>
                <a:lnTo>
                  <a:pt x="5936384" y="2165325"/>
                </a:lnTo>
                <a:cubicBezTo>
                  <a:pt x="5936553" y="2165320"/>
                  <a:pt x="5936722" y="2165315"/>
                  <a:pt x="5936890" y="2165262"/>
                </a:cubicBezTo>
                <a:cubicBezTo>
                  <a:pt x="5987166" y="1815167"/>
                  <a:pt x="6268205" y="1536596"/>
                  <a:pt x="6627056" y="1477664"/>
                </a:cubicBezTo>
                <a:lnTo>
                  <a:pt x="6627173" y="1476525"/>
                </a:lnTo>
                <a:cubicBezTo>
                  <a:pt x="6632481" y="1475523"/>
                  <a:pt x="6637809" y="1474582"/>
                  <a:pt x="6643385" y="1474998"/>
                </a:cubicBezTo>
                <a:cubicBezTo>
                  <a:pt x="6674569" y="1469485"/>
                  <a:pt x="6706461" y="1466527"/>
                  <a:pt x="6738847" y="1466004"/>
                </a:cubicBezTo>
                <a:close/>
                <a:moveTo>
                  <a:pt x="5077571" y="1464394"/>
                </a:moveTo>
                <a:lnTo>
                  <a:pt x="5094659" y="1466004"/>
                </a:lnTo>
                <a:cubicBezTo>
                  <a:pt x="5127044" y="1466527"/>
                  <a:pt x="5158937" y="1469485"/>
                  <a:pt x="5190120" y="1474998"/>
                </a:cubicBezTo>
                <a:cubicBezTo>
                  <a:pt x="5195696" y="1474582"/>
                  <a:pt x="5201024" y="1475523"/>
                  <a:pt x="5206334" y="1476525"/>
                </a:cubicBezTo>
                <a:lnTo>
                  <a:pt x="5206450" y="1477664"/>
                </a:lnTo>
                <a:cubicBezTo>
                  <a:pt x="5565300" y="1536596"/>
                  <a:pt x="5846339" y="1815167"/>
                  <a:pt x="5896616" y="2165262"/>
                </a:cubicBezTo>
                <a:cubicBezTo>
                  <a:pt x="5896783" y="2165315"/>
                  <a:pt x="5896953" y="2165320"/>
                  <a:pt x="5897121" y="2165325"/>
                </a:cubicBezTo>
                <a:lnTo>
                  <a:pt x="5897662" y="2171962"/>
                </a:lnTo>
                <a:cubicBezTo>
                  <a:pt x="5902718" y="2201969"/>
                  <a:pt x="5905168" y="2232611"/>
                  <a:pt x="5905126" y="2263693"/>
                </a:cubicBezTo>
                <a:cubicBezTo>
                  <a:pt x="5906438" y="2269279"/>
                  <a:pt x="5906496" y="2274903"/>
                  <a:pt x="5906496" y="2280541"/>
                </a:cubicBezTo>
                <a:cubicBezTo>
                  <a:pt x="5906496" y="2284333"/>
                  <a:pt x="5906469" y="2288119"/>
                  <a:pt x="5905903" y="2291891"/>
                </a:cubicBezTo>
                <a:lnTo>
                  <a:pt x="5905404" y="2291858"/>
                </a:lnTo>
                <a:lnTo>
                  <a:pt x="5905378" y="2292349"/>
                </a:lnTo>
                <a:lnTo>
                  <a:pt x="5888260" y="2290736"/>
                </a:lnTo>
                <a:cubicBezTo>
                  <a:pt x="5855886" y="2290213"/>
                  <a:pt x="5824005" y="2287255"/>
                  <a:pt x="5792833" y="2281745"/>
                </a:cubicBezTo>
                <a:cubicBezTo>
                  <a:pt x="5787256" y="2282161"/>
                  <a:pt x="5781927" y="2281220"/>
                  <a:pt x="5776617" y="2280217"/>
                </a:cubicBezTo>
                <a:lnTo>
                  <a:pt x="5776501" y="2279078"/>
                </a:lnTo>
                <a:cubicBezTo>
                  <a:pt x="5417649" y="2220146"/>
                  <a:pt x="5136610" y="1941574"/>
                  <a:pt x="5086335" y="1591480"/>
                </a:cubicBezTo>
                <a:cubicBezTo>
                  <a:pt x="5086167" y="1591427"/>
                  <a:pt x="5085999" y="1591423"/>
                  <a:pt x="5085830" y="1591418"/>
                </a:cubicBezTo>
                <a:lnTo>
                  <a:pt x="5085291" y="1584794"/>
                </a:lnTo>
                <a:cubicBezTo>
                  <a:pt x="5080233" y="1554782"/>
                  <a:pt x="5077782" y="1524133"/>
                  <a:pt x="5077824" y="1493044"/>
                </a:cubicBezTo>
                <a:cubicBezTo>
                  <a:pt x="5076512" y="1487460"/>
                  <a:pt x="5076453" y="1481838"/>
                  <a:pt x="5076453" y="1476202"/>
                </a:cubicBezTo>
                <a:lnTo>
                  <a:pt x="5077047" y="1464852"/>
                </a:lnTo>
                <a:lnTo>
                  <a:pt x="5077545" y="1464884"/>
                </a:lnTo>
                <a:close/>
                <a:moveTo>
                  <a:pt x="5063783" y="1464394"/>
                </a:moveTo>
                <a:lnTo>
                  <a:pt x="5063809" y="1464884"/>
                </a:lnTo>
                <a:lnTo>
                  <a:pt x="5064307" y="1464852"/>
                </a:lnTo>
                <a:lnTo>
                  <a:pt x="5064902" y="1476202"/>
                </a:lnTo>
                <a:cubicBezTo>
                  <a:pt x="5064902" y="1481838"/>
                  <a:pt x="5064842" y="1487460"/>
                  <a:pt x="5063530" y="1493044"/>
                </a:cubicBezTo>
                <a:cubicBezTo>
                  <a:pt x="5063572" y="1524133"/>
                  <a:pt x="5061122" y="1554782"/>
                  <a:pt x="5056063" y="1584794"/>
                </a:cubicBezTo>
                <a:lnTo>
                  <a:pt x="5055525" y="1591418"/>
                </a:lnTo>
                <a:cubicBezTo>
                  <a:pt x="5055355" y="1591423"/>
                  <a:pt x="5055187" y="1591427"/>
                  <a:pt x="5055019" y="1591480"/>
                </a:cubicBezTo>
                <a:cubicBezTo>
                  <a:pt x="5004744" y="1941574"/>
                  <a:pt x="4723705" y="2220146"/>
                  <a:pt x="4364853" y="2279078"/>
                </a:cubicBezTo>
                <a:lnTo>
                  <a:pt x="4364737" y="2280217"/>
                </a:lnTo>
                <a:cubicBezTo>
                  <a:pt x="4359427" y="2281220"/>
                  <a:pt x="4354098" y="2282161"/>
                  <a:pt x="4348521" y="2281745"/>
                </a:cubicBezTo>
                <a:cubicBezTo>
                  <a:pt x="4317350" y="2287255"/>
                  <a:pt x="4285468" y="2290213"/>
                  <a:pt x="4253094" y="2290736"/>
                </a:cubicBezTo>
                <a:lnTo>
                  <a:pt x="4235976" y="2292349"/>
                </a:lnTo>
                <a:lnTo>
                  <a:pt x="4235950" y="2291858"/>
                </a:lnTo>
                <a:lnTo>
                  <a:pt x="4235451" y="2291891"/>
                </a:lnTo>
                <a:cubicBezTo>
                  <a:pt x="4234885" y="2288119"/>
                  <a:pt x="4234858" y="2284333"/>
                  <a:pt x="4234858" y="2280541"/>
                </a:cubicBezTo>
                <a:cubicBezTo>
                  <a:pt x="4234858" y="2274903"/>
                  <a:pt x="4234916" y="2269279"/>
                  <a:pt x="4236228" y="2263693"/>
                </a:cubicBezTo>
                <a:cubicBezTo>
                  <a:pt x="4236186" y="2232611"/>
                  <a:pt x="4238636" y="2201969"/>
                  <a:pt x="4243692" y="2171962"/>
                </a:cubicBezTo>
                <a:lnTo>
                  <a:pt x="4244233" y="2165325"/>
                </a:lnTo>
                <a:cubicBezTo>
                  <a:pt x="4244401" y="2165320"/>
                  <a:pt x="4244571" y="2165315"/>
                  <a:pt x="4244738" y="2165262"/>
                </a:cubicBezTo>
                <a:cubicBezTo>
                  <a:pt x="4295015" y="1815167"/>
                  <a:pt x="4576054" y="1536596"/>
                  <a:pt x="4934904" y="1477664"/>
                </a:cubicBezTo>
                <a:lnTo>
                  <a:pt x="4935021" y="1476525"/>
                </a:lnTo>
                <a:cubicBezTo>
                  <a:pt x="4940330" y="1475523"/>
                  <a:pt x="4945658" y="1474582"/>
                  <a:pt x="4951234" y="1474998"/>
                </a:cubicBezTo>
                <a:cubicBezTo>
                  <a:pt x="4982417" y="1469485"/>
                  <a:pt x="5014310" y="1466527"/>
                  <a:pt x="5046695" y="1466004"/>
                </a:cubicBezTo>
                <a:close/>
                <a:moveTo>
                  <a:pt x="3385420" y="1464394"/>
                </a:moveTo>
                <a:lnTo>
                  <a:pt x="3402507" y="1466004"/>
                </a:lnTo>
                <a:cubicBezTo>
                  <a:pt x="3434893" y="1466527"/>
                  <a:pt x="3466785" y="1469485"/>
                  <a:pt x="3497969" y="1474998"/>
                </a:cubicBezTo>
                <a:cubicBezTo>
                  <a:pt x="3503545" y="1474582"/>
                  <a:pt x="3508873" y="1475523"/>
                  <a:pt x="3514181" y="1476525"/>
                </a:cubicBezTo>
                <a:lnTo>
                  <a:pt x="3514298" y="1477664"/>
                </a:lnTo>
                <a:cubicBezTo>
                  <a:pt x="3873149" y="1536596"/>
                  <a:pt x="4154188" y="1815167"/>
                  <a:pt x="4204464" y="2165262"/>
                </a:cubicBezTo>
                <a:cubicBezTo>
                  <a:pt x="4204632" y="2165315"/>
                  <a:pt x="4204801" y="2165320"/>
                  <a:pt x="4204970" y="2165325"/>
                </a:cubicBezTo>
                <a:lnTo>
                  <a:pt x="4205510" y="2171962"/>
                </a:lnTo>
                <a:cubicBezTo>
                  <a:pt x="4210567" y="2201969"/>
                  <a:pt x="4213016" y="2232611"/>
                  <a:pt x="4212974" y="2263693"/>
                </a:cubicBezTo>
                <a:cubicBezTo>
                  <a:pt x="4214286" y="2269279"/>
                  <a:pt x="4214345" y="2274903"/>
                  <a:pt x="4214345" y="2280541"/>
                </a:cubicBezTo>
                <a:cubicBezTo>
                  <a:pt x="4214345" y="2284333"/>
                  <a:pt x="4214318" y="2288119"/>
                  <a:pt x="4213752" y="2291891"/>
                </a:cubicBezTo>
                <a:lnTo>
                  <a:pt x="4213253" y="2291858"/>
                </a:lnTo>
                <a:lnTo>
                  <a:pt x="4213227" y="2292349"/>
                </a:lnTo>
                <a:lnTo>
                  <a:pt x="4196108" y="2290736"/>
                </a:lnTo>
                <a:cubicBezTo>
                  <a:pt x="4163734" y="2290213"/>
                  <a:pt x="4131854" y="2287255"/>
                  <a:pt x="4100682" y="2281745"/>
                </a:cubicBezTo>
                <a:cubicBezTo>
                  <a:pt x="4095105" y="2282161"/>
                  <a:pt x="4089776" y="2281220"/>
                  <a:pt x="4084465" y="2280217"/>
                </a:cubicBezTo>
                <a:lnTo>
                  <a:pt x="4084349" y="2279078"/>
                </a:lnTo>
                <a:cubicBezTo>
                  <a:pt x="3725498" y="2220146"/>
                  <a:pt x="3444459" y="1941574"/>
                  <a:pt x="3394183" y="1591480"/>
                </a:cubicBezTo>
                <a:cubicBezTo>
                  <a:pt x="3394016" y="1591427"/>
                  <a:pt x="3393847" y="1591423"/>
                  <a:pt x="3393678" y="1591418"/>
                </a:cubicBezTo>
                <a:lnTo>
                  <a:pt x="3393139" y="1584794"/>
                </a:lnTo>
                <a:cubicBezTo>
                  <a:pt x="3388081" y="1554782"/>
                  <a:pt x="3385630" y="1524133"/>
                  <a:pt x="3385672" y="1493044"/>
                </a:cubicBezTo>
                <a:cubicBezTo>
                  <a:pt x="3384360" y="1487460"/>
                  <a:pt x="3384302" y="1481838"/>
                  <a:pt x="3384302" y="1476202"/>
                </a:cubicBezTo>
                <a:lnTo>
                  <a:pt x="3384896" y="1464852"/>
                </a:lnTo>
                <a:lnTo>
                  <a:pt x="3385394" y="1464884"/>
                </a:lnTo>
                <a:close/>
                <a:moveTo>
                  <a:pt x="3371632" y="1464394"/>
                </a:moveTo>
                <a:lnTo>
                  <a:pt x="3371658" y="1464884"/>
                </a:lnTo>
                <a:lnTo>
                  <a:pt x="3372156" y="1464852"/>
                </a:lnTo>
                <a:lnTo>
                  <a:pt x="3372750" y="1476202"/>
                </a:lnTo>
                <a:cubicBezTo>
                  <a:pt x="3372750" y="1481838"/>
                  <a:pt x="3372691" y="1487460"/>
                  <a:pt x="3371379" y="1493044"/>
                </a:cubicBezTo>
                <a:cubicBezTo>
                  <a:pt x="3371421" y="1524133"/>
                  <a:pt x="3368971" y="1554782"/>
                  <a:pt x="3363912" y="1584794"/>
                </a:cubicBezTo>
                <a:lnTo>
                  <a:pt x="3363374" y="1591418"/>
                </a:lnTo>
                <a:cubicBezTo>
                  <a:pt x="3363204" y="1591423"/>
                  <a:pt x="3363036" y="1591427"/>
                  <a:pt x="3362868" y="1591480"/>
                </a:cubicBezTo>
                <a:cubicBezTo>
                  <a:pt x="3312593" y="1941574"/>
                  <a:pt x="3031554" y="2220146"/>
                  <a:pt x="2672703" y="2279078"/>
                </a:cubicBezTo>
                <a:lnTo>
                  <a:pt x="2672586" y="2280217"/>
                </a:lnTo>
                <a:cubicBezTo>
                  <a:pt x="2667276" y="2281220"/>
                  <a:pt x="2661947" y="2282161"/>
                  <a:pt x="2656370" y="2281745"/>
                </a:cubicBezTo>
                <a:cubicBezTo>
                  <a:pt x="2625198" y="2287255"/>
                  <a:pt x="2593318" y="2290213"/>
                  <a:pt x="2560943" y="2290736"/>
                </a:cubicBezTo>
                <a:lnTo>
                  <a:pt x="2543825" y="2292349"/>
                </a:lnTo>
                <a:lnTo>
                  <a:pt x="2543799" y="2291858"/>
                </a:lnTo>
                <a:lnTo>
                  <a:pt x="2543300" y="2291891"/>
                </a:lnTo>
                <a:cubicBezTo>
                  <a:pt x="2542734" y="2288119"/>
                  <a:pt x="2542707" y="2284333"/>
                  <a:pt x="2542707" y="2280541"/>
                </a:cubicBezTo>
                <a:cubicBezTo>
                  <a:pt x="2542707" y="2274903"/>
                  <a:pt x="2542765" y="2269279"/>
                  <a:pt x="2544077" y="2263693"/>
                </a:cubicBezTo>
                <a:cubicBezTo>
                  <a:pt x="2544035" y="2232611"/>
                  <a:pt x="2546485" y="2201969"/>
                  <a:pt x="2551541" y="2171962"/>
                </a:cubicBezTo>
                <a:lnTo>
                  <a:pt x="2552082" y="2165325"/>
                </a:lnTo>
                <a:cubicBezTo>
                  <a:pt x="2552250" y="2165320"/>
                  <a:pt x="2552420" y="2165315"/>
                  <a:pt x="2552587" y="2165262"/>
                </a:cubicBezTo>
                <a:cubicBezTo>
                  <a:pt x="2602864" y="1815167"/>
                  <a:pt x="2883903" y="1536596"/>
                  <a:pt x="3242753" y="1477664"/>
                </a:cubicBezTo>
                <a:lnTo>
                  <a:pt x="3242870" y="1476525"/>
                </a:lnTo>
                <a:cubicBezTo>
                  <a:pt x="3248179" y="1475523"/>
                  <a:pt x="3253507" y="1474582"/>
                  <a:pt x="3259083" y="1474998"/>
                </a:cubicBezTo>
                <a:cubicBezTo>
                  <a:pt x="3290266" y="1469485"/>
                  <a:pt x="3322159" y="1466527"/>
                  <a:pt x="3354544" y="1466004"/>
                </a:cubicBezTo>
                <a:close/>
                <a:moveTo>
                  <a:pt x="1693269" y="1464394"/>
                </a:moveTo>
                <a:lnTo>
                  <a:pt x="1710356" y="1466004"/>
                </a:lnTo>
                <a:cubicBezTo>
                  <a:pt x="1742742" y="1466527"/>
                  <a:pt x="1774634" y="1469485"/>
                  <a:pt x="1805818" y="1474998"/>
                </a:cubicBezTo>
                <a:cubicBezTo>
                  <a:pt x="1811394" y="1474582"/>
                  <a:pt x="1816722" y="1475523"/>
                  <a:pt x="1822030" y="1476525"/>
                </a:cubicBezTo>
                <a:lnTo>
                  <a:pt x="1822148" y="1477664"/>
                </a:lnTo>
                <a:cubicBezTo>
                  <a:pt x="2180998" y="1536596"/>
                  <a:pt x="2462037" y="1815167"/>
                  <a:pt x="2512313" y="2165262"/>
                </a:cubicBezTo>
                <a:cubicBezTo>
                  <a:pt x="2512481" y="2165315"/>
                  <a:pt x="2512650" y="2165320"/>
                  <a:pt x="2512819" y="2165325"/>
                </a:cubicBezTo>
                <a:lnTo>
                  <a:pt x="2513359" y="2171962"/>
                </a:lnTo>
                <a:cubicBezTo>
                  <a:pt x="2518416" y="2201969"/>
                  <a:pt x="2520865" y="2232611"/>
                  <a:pt x="2520823" y="2263693"/>
                </a:cubicBezTo>
                <a:cubicBezTo>
                  <a:pt x="2522135" y="2269279"/>
                  <a:pt x="2522194" y="2274903"/>
                  <a:pt x="2522194" y="2280541"/>
                </a:cubicBezTo>
                <a:cubicBezTo>
                  <a:pt x="2522194" y="2284333"/>
                  <a:pt x="2522167" y="2288119"/>
                  <a:pt x="2521601" y="2291891"/>
                </a:cubicBezTo>
                <a:lnTo>
                  <a:pt x="2521102" y="2291858"/>
                </a:lnTo>
                <a:lnTo>
                  <a:pt x="2521076" y="2292349"/>
                </a:lnTo>
                <a:lnTo>
                  <a:pt x="2503957" y="2290736"/>
                </a:lnTo>
                <a:cubicBezTo>
                  <a:pt x="2471583" y="2290213"/>
                  <a:pt x="2439703" y="2287255"/>
                  <a:pt x="2408531" y="2281745"/>
                </a:cubicBezTo>
                <a:cubicBezTo>
                  <a:pt x="2402954" y="2282161"/>
                  <a:pt x="2397625" y="2281220"/>
                  <a:pt x="2392314" y="2280217"/>
                </a:cubicBezTo>
                <a:lnTo>
                  <a:pt x="2392198" y="2279078"/>
                </a:lnTo>
                <a:cubicBezTo>
                  <a:pt x="2033347" y="2220146"/>
                  <a:pt x="1752308" y="1941574"/>
                  <a:pt x="1702032" y="1591480"/>
                </a:cubicBezTo>
                <a:cubicBezTo>
                  <a:pt x="1701865" y="1591427"/>
                  <a:pt x="1701696" y="1591423"/>
                  <a:pt x="1701527" y="1591418"/>
                </a:cubicBezTo>
                <a:lnTo>
                  <a:pt x="1700989" y="1584794"/>
                </a:lnTo>
                <a:cubicBezTo>
                  <a:pt x="1695930" y="1554782"/>
                  <a:pt x="1693479" y="1524133"/>
                  <a:pt x="1693521" y="1493044"/>
                </a:cubicBezTo>
                <a:cubicBezTo>
                  <a:pt x="1692209" y="1487460"/>
                  <a:pt x="1692151" y="1481838"/>
                  <a:pt x="1692151" y="1476202"/>
                </a:cubicBezTo>
                <a:lnTo>
                  <a:pt x="1692745" y="1464852"/>
                </a:lnTo>
                <a:lnTo>
                  <a:pt x="1693243" y="1464884"/>
                </a:lnTo>
                <a:close/>
                <a:moveTo>
                  <a:pt x="1679481" y="1464394"/>
                </a:moveTo>
                <a:lnTo>
                  <a:pt x="1679507" y="1464884"/>
                </a:lnTo>
                <a:lnTo>
                  <a:pt x="1680005" y="1464852"/>
                </a:lnTo>
                <a:lnTo>
                  <a:pt x="1680599" y="1476202"/>
                </a:lnTo>
                <a:cubicBezTo>
                  <a:pt x="1680599" y="1481838"/>
                  <a:pt x="1680540" y="1487460"/>
                  <a:pt x="1679228" y="1493044"/>
                </a:cubicBezTo>
                <a:cubicBezTo>
                  <a:pt x="1679270" y="1524133"/>
                  <a:pt x="1676820" y="1554782"/>
                  <a:pt x="1671761" y="1584794"/>
                </a:cubicBezTo>
                <a:lnTo>
                  <a:pt x="1671223" y="1591418"/>
                </a:lnTo>
                <a:cubicBezTo>
                  <a:pt x="1671053" y="1591423"/>
                  <a:pt x="1670885" y="1591427"/>
                  <a:pt x="1670717" y="1591480"/>
                </a:cubicBezTo>
                <a:cubicBezTo>
                  <a:pt x="1620442" y="1941574"/>
                  <a:pt x="1339403" y="2220146"/>
                  <a:pt x="980552" y="2279078"/>
                </a:cubicBezTo>
                <a:lnTo>
                  <a:pt x="980435" y="2280217"/>
                </a:lnTo>
                <a:cubicBezTo>
                  <a:pt x="975125" y="2281220"/>
                  <a:pt x="969796" y="2282161"/>
                  <a:pt x="964219" y="2281745"/>
                </a:cubicBezTo>
                <a:cubicBezTo>
                  <a:pt x="933047" y="2287255"/>
                  <a:pt x="901167" y="2290213"/>
                  <a:pt x="868792" y="2290736"/>
                </a:cubicBezTo>
                <a:lnTo>
                  <a:pt x="851674" y="2292349"/>
                </a:lnTo>
                <a:lnTo>
                  <a:pt x="851648" y="2291858"/>
                </a:lnTo>
                <a:lnTo>
                  <a:pt x="851149" y="2291891"/>
                </a:lnTo>
                <a:cubicBezTo>
                  <a:pt x="850583" y="2288119"/>
                  <a:pt x="850556" y="2284333"/>
                  <a:pt x="850556" y="2280541"/>
                </a:cubicBezTo>
                <a:cubicBezTo>
                  <a:pt x="850556" y="2274903"/>
                  <a:pt x="850614" y="2269279"/>
                  <a:pt x="851926" y="2263693"/>
                </a:cubicBezTo>
                <a:cubicBezTo>
                  <a:pt x="851884" y="2232611"/>
                  <a:pt x="854334" y="2201969"/>
                  <a:pt x="859390" y="2171962"/>
                </a:cubicBezTo>
                <a:lnTo>
                  <a:pt x="859931" y="2165325"/>
                </a:lnTo>
                <a:cubicBezTo>
                  <a:pt x="860099" y="2165320"/>
                  <a:pt x="860269" y="2165315"/>
                  <a:pt x="860436" y="2165262"/>
                </a:cubicBezTo>
                <a:cubicBezTo>
                  <a:pt x="910713" y="1815167"/>
                  <a:pt x="1191752" y="1536596"/>
                  <a:pt x="1550602" y="1477664"/>
                </a:cubicBezTo>
                <a:lnTo>
                  <a:pt x="1550719" y="1476525"/>
                </a:lnTo>
                <a:cubicBezTo>
                  <a:pt x="1556028" y="1475523"/>
                  <a:pt x="1561356" y="1474582"/>
                  <a:pt x="1566932" y="1474998"/>
                </a:cubicBezTo>
                <a:cubicBezTo>
                  <a:pt x="1598115" y="1469485"/>
                  <a:pt x="1630008" y="1466527"/>
                  <a:pt x="1662393" y="1466004"/>
                </a:cubicBezTo>
                <a:close/>
                <a:moveTo>
                  <a:pt x="1118" y="1464394"/>
                </a:moveTo>
                <a:lnTo>
                  <a:pt x="18205" y="1466004"/>
                </a:lnTo>
                <a:cubicBezTo>
                  <a:pt x="50591" y="1466527"/>
                  <a:pt x="82483" y="1469485"/>
                  <a:pt x="113667" y="1474998"/>
                </a:cubicBezTo>
                <a:cubicBezTo>
                  <a:pt x="119243" y="1474582"/>
                  <a:pt x="124571" y="1475523"/>
                  <a:pt x="129879" y="1476525"/>
                </a:cubicBezTo>
                <a:lnTo>
                  <a:pt x="129997" y="1477664"/>
                </a:lnTo>
                <a:cubicBezTo>
                  <a:pt x="488847" y="1536596"/>
                  <a:pt x="769886" y="1815167"/>
                  <a:pt x="820162" y="2165262"/>
                </a:cubicBezTo>
                <a:cubicBezTo>
                  <a:pt x="820330" y="2165315"/>
                  <a:pt x="820499" y="2165320"/>
                  <a:pt x="820668" y="2165325"/>
                </a:cubicBezTo>
                <a:lnTo>
                  <a:pt x="821208" y="2171962"/>
                </a:lnTo>
                <a:cubicBezTo>
                  <a:pt x="826265" y="2201969"/>
                  <a:pt x="828714" y="2232611"/>
                  <a:pt x="828672" y="2263693"/>
                </a:cubicBezTo>
                <a:cubicBezTo>
                  <a:pt x="829984" y="2269279"/>
                  <a:pt x="830043" y="2274903"/>
                  <a:pt x="830043" y="2280541"/>
                </a:cubicBezTo>
                <a:cubicBezTo>
                  <a:pt x="830043" y="2284333"/>
                  <a:pt x="830016" y="2288119"/>
                  <a:pt x="829450" y="2291891"/>
                </a:cubicBezTo>
                <a:lnTo>
                  <a:pt x="828951" y="2291858"/>
                </a:lnTo>
                <a:lnTo>
                  <a:pt x="828925" y="2292349"/>
                </a:lnTo>
                <a:lnTo>
                  <a:pt x="811806" y="2290736"/>
                </a:lnTo>
                <a:cubicBezTo>
                  <a:pt x="779432" y="2290213"/>
                  <a:pt x="747552" y="2287255"/>
                  <a:pt x="716380" y="2281745"/>
                </a:cubicBezTo>
                <a:cubicBezTo>
                  <a:pt x="710803" y="2282161"/>
                  <a:pt x="705474" y="2281220"/>
                  <a:pt x="700163" y="2280217"/>
                </a:cubicBezTo>
                <a:lnTo>
                  <a:pt x="700047" y="2279078"/>
                </a:lnTo>
                <a:cubicBezTo>
                  <a:pt x="341196" y="2220146"/>
                  <a:pt x="60157" y="1941574"/>
                  <a:pt x="9881" y="1591480"/>
                </a:cubicBezTo>
                <a:cubicBezTo>
                  <a:pt x="9714" y="1591427"/>
                  <a:pt x="9545" y="1591423"/>
                  <a:pt x="9376" y="1591418"/>
                </a:cubicBezTo>
                <a:lnTo>
                  <a:pt x="8837" y="1584794"/>
                </a:lnTo>
                <a:cubicBezTo>
                  <a:pt x="3779" y="1554782"/>
                  <a:pt x="1328" y="1524133"/>
                  <a:pt x="1370" y="1493044"/>
                </a:cubicBezTo>
                <a:cubicBezTo>
                  <a:pt x="58" y="1487460"/>
                  <a:pt x="0" y="1481838"/>
                  <a:pt x="0" y="1476202"/>
                </a:cubicBezTo>
                <a:lnTo>
                  <a:pt x="594" y="1464852"/>
                </a:lnTo>
                <a:lnTo>
                  <a:pt x="1092" y="1464884"/>
                </a:lnTo>
                <a:close/>
                <a:moveTo>
                  <a:pt x="7762529" y="750600"/>
                </a:moveTo>
                <a:cubicBezTo>
                  <a:pt x="7815805" y="1021506"/>
                  <a:pt x="8030648" y="1236303"/>
                  <a:pt x="8305838" y="1295446"/>
                </a:cubicBezTo>
                <a:cubicBezTo>
                  <a:pt x="8252563" y="1024540"/>
                  <a:pt x="8037719" y="809743"/>
                  <a:pt x="7762529" y="750600"/>
                </a:cubicBezTo>
                <a:close/>
                <a:moveTo>
                  <a:pt x="7455280" y="750600"/>
                </a:moveTo>
                <a:cubicBezTo>
                  <a:pt x="7180090" y="809743"/>
                  <a:pt x="6965246" y="1024540"/>
                  <a:pt x="6911971" y="1295446"/>
                </a:cubicBezTo>
                <a:cubicBezTo>
                  <a:pt x="7187161" y="1236303"/>
                  <a:pt x="7402004" y="1021506"/>
                  <a:pt x="7455280" y="750600"/>
                </a:cubicBezTo>
                <a:close/>
                <a:moveTo>
                  <a:pt x="6070378" y="750600"/>
                </a:moveTo>
                <a:cubicBezTo>
                  <a:pt x="6123654" y="1021506"/>
                  <a:pt x="6338497" y="1236303"/>
                  <a:pt x="6613687" y="1295446"/>
                </a:cubicBezTo>
                <a:cubicBezTo>
                  <a:pt x="6560412" y="1024540"/>
                  <a:pt x="6345568" y="809743"/>
                  <a:pt x="6070378" y="750600"/>
                </a:cubicBezTo>
                <a:close/>
                <a:moveTo>
                  <a:pt x="5763129" y="750600"/>
                </a:moveTo>
                <a:cubicBezTo>
                  <a:pt x="5487939" y="809743"/>
                  <a:pt x="5273095" y="1024540"/>
                  <a:pt x="5219820" y="1295446"/>
                </a:cubicBezTo>
                <a:cubicBezTo>
                  <a:pt x="5495010" y="1236303"/>
                  <a:pt x="5709853" y="1021506"/>
                  <a:pt x="5763129" y="750600"/>
                </a:cubicBezTo>
                <a:close/>
                <a:moveTo>
                  <a:pt x="4378227" y="750600"/>
                </a:moveTo>
                <a:cubicBezTo>
                  <a:pt x="4431503" y="1021506"/>
                  <a:pt x="4646346" y="1236303"/>
                  <a:pt x="4921536" y="1295446"/>
                </a:cubicBezTo>
                <a:cubicBezTo>
                  <a:pt x="4868261" y="1024540"/>
                  <a:pt x="4653417" y="809743"/>
                  <a:pt x="4378227" y="750600"/>
                </a:cubicBezTo>
                <a:close/>
                <a:moveTo>
                  <a:pt x="4070978" y="750600"/>
                </a:moveTo>
                <a:cubicBezTo>
                  <a:pt x="3795788" y="809743"/>
                  <a:pt x="3580944" y="1024540"/>
                  <a:pt x="3527669" y="1295446"/>
                </a:cubicBezTo>
                <a:cubicBezTo>
                  <a:pt x="3802859" y="1236303"/>
                  <a:pt x="4017702" y="1021506"/>
                  <a:pt x="4070978" y="750600"/>
                </a:cubicBezTo>
                <a:close/>
                <a:moveTo>
                  <a:pt x="2686076" y="750600"/>
                </a:moveTo>
                <a:cubicBezTo>
                  <a:pt x="2739352" y="1021506"/>
                  <a:pt x="2954195" y="1236303"/>
                  <a:pt x="3229385" y="1295446"/>
                </a:cubicBezTo>
                <a:cubicBezTo>
                  <a:pt x="3176110" y="1024540"/>
                  <a:pt x="2961266" y="809743"/>
                  <a:pt x="2686076" y="750600"/>
                </a:cubicBezTo>
                <a:close/>
                <a:moveTo>
                  <a:pt x="2378827" y="750600"/>
                </a:moveTo>
                <a:cubicBezTo>
                  <a:pt x="2103637" y="809743"/>
                  <a:pt x="1888793" y="1024540"/>
                  <a:pt x="1835518" y="1295446"/>
                </a:cubicBezTo>
                <a:cubicBezTo>
                  <a:pt x="2110708" y="1236303"/>
                  <a:pt x="2325551" y="1021506"/>
                  <a:pt x="2378827" y="750600"/>
                </a:cubicBezTo>
                <a:close/>
                <a:moveTo>
                  <a:pt x="993925" y="750600"/>
                </a:moveTo>
                <a:cubicBezTo>
                  <a:pt x="1047201" y="1021506"/>
                  <a:pt x="1262044" y="1236303"/>
                  <a:pt x="1537234" y="1295446"/>
                </a:cubicBezTo>
                <a:cubicBezTo>
                  <a:pt x="1483959" y="1024540"/>
                  <a:pt x="1269115" y="809743"/>
                  <a:pt x="993925" y="750600"/>
                </a:cubicBezTo>
                <a:close/>
                <a:moveTo>
                  <a:pt x="686676" y="750600"/>
                </a:moveTo>
                <a:cubicBezTo>
                  <a:pt x="411486" y="809743"/>
                  <a:pt x="196642" y="1024540"/>
                  <a:pt x="143367" y="1295446"/>
                </a:cubicBezTo>
                <a:cubicBezTo>
                  <a:pt x="418557" y="1236303"/>
                  <a:pt x="633400" y="1021506"/>
                  <a:pt x="686676" y="750600"/>
                </a:cubicBezTo>
                <a:close/>
                <a:moveTo>
                  <a:pt x="9139239" y="624486"/>
                </a:moveTo>
                <a:lnTo>
                  <a:pt x="9139239" y="752995"/>
                </a:lnTo>
                <a:lnTo>
                  <a:pt x="9047261" y="779881"/>
                </a:lnTo>
                <a:cubicBezTo>
                  <a:pt x="8821055" y="864319"/>
                  <a:pt x="8650738" y="1058403"/>
                  <a:pt x="8604122" y="1295446"/>
                </a:cubicBezTo>
                <a:cubicBezTo>
                  <a:pt x="8844913" y="1243696"/>
                  <a:pt x="9039501" y="1072773"/>
                  <a:pt x="9120077" y="849365"/>
                </a:cubicBezTo>
                <a:lnTo>
                  <a:pt x="9139239" y="780178"/>
                </a:lnTo>
                <a:lnTo>
                  <a:pt x="9139239" y="1085737"/>
                </a:lnTo>
                <a:lnTo>
                  <a:pt x="9135069" y="1092549"/>
                </a:lnTo>
                <a:cubicBezTo>
                  <a:pt x="9008919" y="1266178"/>
                  <a:pt x="8815033" y="1389778"/>
                  <a:pt x="8590751" y="1426902"/>
                </a:cubicBezTo>
                <a:lnTo>
                  <a:pt x="8590635" y="1428050"/>
                </a:lnTo>
                <a:cubicBezTo>
                  <a:pt x="8585324" y="1429061"/>
                  <a:pt x="8579995" y="1430009"/>
                  <a:pt x="8574418" y="1429590"/>
                </a:cubicBezTo>
                <a:cubicBezTo>
                  <a:pt x="8543246" y="1435144"/>
                  <a:pt x="8511366" y="1438125"/>
                  <a:pt x="8478991" y="1438652"/>
                </a:cubicBezTo>
                <a:lnTo>
                  <a:pt x="8461873" y="1440278"/>
                </a:lnTo>
                <a:lnTo>
                  <a:pt x="8461847" y="1439783"/>
                </a:lnTo>
                <a:lnTo>
                  <a:pt x="8461348" y="1439816"/>
                </a:lnTo>
                <a:cubicBezTo>
                  <a:pt x="8460782" y="1436014"/>
                  <a:pt x="8460755" y="1432198"/>
                  <a:pt x="8460755" y="1428376"/>
                </a:cubicBezTo>
                <a:cubicBezTo>
                  <a:pt x="8460755" y="1422694"/>
                  <a:pt x="8460814" y="1417025"/>
                  <a:pt x="8462126" y="1411395"/>
                </a:cubicBezTo>
                <a:cubicBezTo>
                  <a:pt x="8462083" y="1380067"/>
                  <a:pt x="8464533" y="1349182"/>
                  <a:pt x="8469590" y="1318938"/>
                </a:cubicBezTo>
                <a:lnTo>
                  <a:pt x="8470130" y="1312248"/>
                </a:lnTo>
                <a:cubicBezTo>
                  <a:pt x="8470299" y="1312243"/>
                  <a:pt x="8470468" y="1312238"/>
                  <a:pt x="8470636" y="1312185"/>
                </a:cubicBezTo>
                <a:cubicBezTo>
                  <a:pt x="8514628" y="1003427"/>
                  <a:pt x="8735297" y="749863"/>
                  <a:pt x="9030178" y="651504"/>
                </a:cubicBezTo>
                <a:close/>
                <a:moveTo>
                  <a:pt x="7620280" y="605769"/>
                </a:moveTo>
                <a:lnTo>
                  <a:pt x="7637367" y="607392"/>
                </a:lnTo>
                <a:cubicBezTo>
                  <a:pt x="7669753" y="607919"/>
                  <a:pt x="7701646" y="610900"/>
                  <a:pt x="7732829" y="616457"/>
                </a:cubicBezTo>
                <a:cubicBezTo>
                  <a:pt x="7738405" y="616038"/>
                  <a:pt x="7743733" y="616986"/>
                  <a:pt x="7749042" y="617996"/>
                </a:cubicBezTo>
                <a:lnTo>
                  <a:pt x="7749159" y="619144"/>
                </a:lnTo>
                <a:cubicBezTo>
                  <a:pt x="8108009" y="678542"/>
                  <a:pt x="8389048" y="959319"/>
                  <a:pt x="8439324" y="1312185"/>
                </a:cubicBezTo>
                <a:cubicBezTo>
                  <a:pt x="8439492" y="1312238"/>
                  <a:pt x="8439661" y="1312243"/>
                  <a:pt x="8439830" y="1312248"/>
                </a:cubicBezTo>
                <a:lnTo>
                  <a:pt x="8440370" y="1318938"/>
                </a:lnTo>
                <a:cubicBezTo>
                  <a:pt x="8445427" y="1349182"/>
                  <a:pt x="8447877" y="1380067"/>
                  <a:pt x="8447834" y="1411395"/>
                </a:cubicBezTo>
                <a:cubicBezTo>
                  <a:pt x="8449146" y="1417025"/>
                  <a:pt x="8449205" y="1422694"/>
                  <a:pt x="8449205" y="1428376"/>
                </a:cubicBezTo>
                <a:cubicBezTo>
                  <a:pt x="8449205" y="1432198"/>
                  <a:pt x="8449178" y="1436014"/>
                  <a:pt x="8448612" y="1439816"/>
                </a:cubicBezTo>
                <a:lnTo>
                  <a:pt x="8448113" y="1439783"/>
                </a:lnTo>
                <a:lnTo>
                  <a:pt x="8448087" y="1440278"/>
                </a:lnTo>
                <a:lnTo>
                  <a:pt x="8430969" y="1438652"/>
                </a:lnTo>
                <a:cubicBezTo>
                  <a:pt x="8398594" y="1438125"/>
                  <a:pt x="8366714" y="1435144"/>
                  <a:pt x="8335542" y="1429590"/>
                </a:cubicBezTo>
                <a:cubicBezTo>
                  <a:pt x="8329965" y="1430009"/>
                  <a:pt x="8324636" y="1429061"/>
                  <a:pt x="8319325" y="1428050"/>
                </a:cubicBezTo>
                <a:lnTo>
                  <a:pt x="8319209" y="1426902"/>
                </a:lnTo>
                <a:cubicBezTo>
                  <a:pt x="7960358" y="1367503"/>
                  <a:pt x="7679319" y="1086726"/>
                  <a:pt x="7629044" y="733861"/>
                </a:cubicBezTo>
                <a:cubicBezTo>
                  <a:pt x="7628876" y="733808"/>
                  <a:pt x="7628708" y="733803"/>
                  <a:pt x="7628538" y="733798"/>
                </a:cubicBezTo>
                <a:lnTo>
                  <a:pt x="7628000" y="727122"/>
                </a:lnTo>
                <a:cubicBezTo>
                  <a:pt x="7622941" y="696872"/>
                  <a:pt x="7620490" y="665981"/>
                  <a:pt x="7620533" y="634646"/>
                </a:cubicBezTo>
                <a:cubicBezTo>
                  <a:pt x="7619221" y="629018"/>
                  <a:pt x="7619162" y="623351"/>
                  <a:pt x="7619162" y="617670"/>
                </a:cubicBezTo>
                <a:lnTo>
                  <a:pt x="7619756" y="606230"/>
                </a:lnTo>
                <a:lnTo>
                  <a:pt x="7620254" y="606263"/>
                </a:lnTo>
                <a:close/>
                <a:moveTo>
                  <a:pt x="7597529" y="605769"/>
                </a:moveTo>
                <a:lnTo>
                  <a:pt x="7597555" y="606263"/>
                </a:lnTo>
                <a:lnTo>
                  <a:pt x="7598053" y="606230"/>
                </a:lnTo>
                <a:lnTo>
                  <a:pt x="7598647" y="617670"/>
                </a:lnTo>
                <a:cubicBezTo>
                  <a:pt x="7598647" y="623351"/>
                  <a:pt x="7598588" y="629018"/>
                  <a:pt x="7597276" y="634646"/>
                </a:cubicBezTo>
                <a:cubicBezTo>
                  <a:pt x="7597319" y="665981"/>
                  <a:pt x="7594868" y="696872"/>
                  <a:pt x="7589809" y="727122"/>
                </a:cubicBezTo>
                <a:lnTo>
                  <a:pt x="7589271" y="733798"/>
                </a:lnTo>
                <a:cubicBezTo>
                  <a:pt x="7589101" y="733803"/>
                  <a:pt x="7588933" y="733808"/>
                  <a:pt x="7588765" y="733861"/>
                </a:cubicBezTo>
                <a:cubicBezTo>
                  <a:pt x="7538490" y="1086726"/>
                  <a:pt x="7257451" y="1367503"/>
                  <a:pt x="6898600" y="1426902"/>
                </a:cubicBezTo>
                <a:lnTo>
                  <a:pt x="6898484" y="1428050"/>
                </a:lnTo>
                <a:cubicBezTo>
                  <a:pt x="6893173" y="1429061"/>
                  <a:pt x="6887844" y="1430009"/>
                  <a:pt x="6882267" y="1429590"/>
                </a:cubicBezTo>
                <a:cubicBezTo>
                  <a:pt x="6851095" y="1435144"/>
                  <a:pt x="6819215" y="1438125"/>
                  <a:pt x="6786841" y="1438652"/>
                </a:cubicBezTo>
                <a:lnTo>
                  <a:pt x="6769722" y="1440278"/>
                </a:lnTo>
                <a:lnTo>
                  <a:pt x="6769696" y="1439783"/>
                </a:lnTo>
                <a:lnTo>
                  <a:pt x="6769197" y="1439816"/>
                </a:lnTo>
                <a:cubicBezTo>
                  <a:pt x="6768631" y="1436014"/>
                  <a:pt x="6768604" y="1432198"/>
                  <a:pt x="6768604" y="1428376"/>
                </a:cubicBezTo>
                <a:cubicBezTo>
                  <a:pt x="6768604" y="1422694"/>
                  <a:pt x="6768663" y="1417025"/>
                  <a:pt x="6769975" y="1411395"/>
                </a:cubicBezTo>
                <a:cubicBezTo>
                  <a:pt x="6769933" y="1380067"/>
                  <a:pt x="6772382" y="1349182"/>
                  <a:pt x="6777439" y="1318938"/>
                </a:cubicBezTo>
                <a:lnTo>
                  <a:pt x="6777979" y="1312248"/>
                </a:lnTo>
                <a:cubicBezTo>
                  <a:pt x="6778148" y="1312243"/>
                  <a:pt x="6778317" y="1312238"/>
                  <a:pt x="6778485" y="1312185"/>
                </a:cubicBezTo>
                <a:cubicBezTo>
                  <a:pt x="6828761" y="959319"/>
                  <a:pt x="7109800" y="678542"/>
                  <a:pt x="7468650" y="619144"/>
                </a:cubicBezTo>
                <a:lnTo>
                  <a:pt x="7468767" y="617996"/>
                </a:lnTo>
                <a:cubicBezTo>
                  <a:pt x="7474076" y="616986"/>
                  <a:pt x="7479404" y="616038"/>
                  <a:pt x="7484980" y="616457"/>
                </a:cubicBezTo>
                <a:cubicBezTo>
                  <a:pt x="7516163" y="610900"/>
                  <a:pt x="7548056" y="607919"/>
                  <a:pt x="7580442" y="607392"/>
                </a:cubicBezTo>
                <a:close/>
                <a:moveTo>
                  <a:pt x="5928129" y="605769"/>
                </a:moveTo>
                <a:lnTo>
                  <a:pt x="5945217" y="607392"/>
                </a:lnTo>
                <a:cubicBezTo>
                  <a:pt x="5977602" y="607919"/>
                  <a:pt x="6009495" y="610900"/>
                  <a:pt x="6040678" y="616457"/>
                </a:cubicBezTo>
                <a:cubicBezTo>
                  <a:pt x="6046254" y="616038"/>
                  <a:pt x="6051582" y="616986"/>
                  <a:pt x="6056891" y="617996"/>
                </a:cubicBezTo>
                <a:lnTo>
                  <a:pt x="6057008" y="619144"/>
                </a:lnTo>
                <a:cubicBezTo>
                  <a:pt x="6415858" y="678542"/>
                  <a:pt x="6696897" y="959319"/>
                  <a:pt x="6747174" y="1312185"/>
                </a:cubicBezTo>
                <a:cubicBezTo>
                  <a:pt x="6747341" y="1312238"/>
                  <a:pt x="6747511" y="1312243"/>
                  <a:pt x="6747679" y="1312248"/>
                </a:cubicBezTo>
                <a:lnTo>
                  <a:pt x="6748220" y="1318938"/>
                </a:lnTo>
                <a:cubicBezTo>
                  <a:pt x="6753276" y="1349182"/>
                  <a:pt x="6755726" y="1380067"/>
                  <a:pt x="6755684" y="1411395"/>
                </a:cubicBezTo>
                <a:cubicBezTo>
                  <a:pt x="6756996" y="1417025"/>
                  <a:pt x="6757054" y="1422694"/>
                  <a:pt x="6757054" y="1428376"/>
                </a:cubicBezTo>
                <a:cubicBezTo>
                  <a:pt x="6757054" y="1432198"/>
                  <a:pt x="6757027" y="1436014"/>
                  <a:pt x="6756461" y="1439816"/>
                </a:cubicBezTo>
                <a:lnTo>
                  <a:pt x="6755962" y="1439783"/>
                </a:lnTo>
                <a:lnTo>
                  <a:pt x="6755936" y="1440278"/>
                </a:lnTo>
                <a:lnTo>
                  <a:pt x="6738818" y="1438652"/>
                </a:lnTo>
                <a:cubicBezTo>
                  <a:pt x="6706444" y="1438125"/>
                  <a:pt x="6674563" y="1435144"/>
                  <a:pt x="6643391" y="1429590"/>
                </a:cubicBezTo>
                <a:cubicBezTo>
                  <a:pt x="6637814" y="1430009"/>
                  <a:pt x="6632485" y="1429061"/>
                  <a:pt x="6627175" y="1428050"/>
                </a:cubicBezTo>
                <a:lnTo>
                  <a:pt x="6627059" y="1426902"/>
                </a:lnTo>
                <a:cubicBezTo>
                  <a:pt x="6268207" y="1367503"/>
                  <a:pt x="5987168" y="1086726"/>
                  <a:pt x="5936893" y="733861"/>
                </a:cubicBezTo>
                <a:cubicBezTo>
                  <a:pt x="5936725" y="733808"/>
                  <a:pt x="5936557" y="733803"/>
                  <a:pt x="5936387" y="733798"/>
                </a:cubicBezTo>
                <a:lnTo>
                  <a:pt x="5935849" y="727122"/>
                </a:lnTo>
                <a:cubicBezTo>
                  <a:pt x="5930790" y="696872"/>
                  <a:pt x="5928340" y="665981"/>
                  <a:pt x="5928382" y="634646"/>
                </a:cubicBezTo>
                <a:cubicBezTo>
                  <a:pt x="5927070" y="629018"/>
                  <a:pt x="5927011" y="623351"/>
                  <a:pt x="5927011" y="617670"/>
                </a:cubicBezTo>
                <a:lnTo>
                  <a:pt x="5927605" y="606230"/>
                </a:lnTo>
                <a:lnTo>
                  <a:pt x="5928103" y="606263"/>
                </a:lnTo>
                <a:close/>
                <a:moveTo>
                  <a:pt x="5905378" y="605769"/>
                </a:moveTo>
                <a:lnTo>
                  <a:pt x="5905404" y="606263"/>
                </a:lnTo>
                <a:lnTo>
                  <a:pt x="5905902" y="606230"/>
                </a:lnTo>
                <a:lnTo>
                  <a:pt x="5906496" y="617670"/>
                </a:lnTo>
                <a:cubicBezTo>
                  <a:pt x="5906496" y="623351"/>
                  <a:pt x="5906438" y="629018"/>
                  <a:pt x="5905126" y="634646"/>
                </a:cubicBezTo>
                <a:cubicBezTo>
                  <a:pt x="5905168" y="665981"/>
                  <a:pt x="5902717" y="696872"/>
                  <a:pt x="5897659" y="727122"/>
                </a:cubicBezTo>
                <a:lnTo>
                  <a:pt x="5897120" y="733798"/>
                </a:lnTo>
                <a:cubicBezTo>
                  <a:pt x="5896951" y="733803"/>
                  <a:pt x="5896782" y="733808"/>
                  <a:pt x="5896615" y="733861"/>
                </a:cubicBezTo>
                <a:cubicBezTo>
                  <a:pt x="5846339" y="1086726"/>
                  <a:pt x="5565300" y="1367503"/>
                  <a:pt x="5206449" y="1426902"/>
                </a:cubicBezTo>
                <a:lnTo>
                  <a:pt x="5206334" y="1428050"/>
                </a:lnTo>
                <a:cubicBezTo>
                  <a:pt x="5201022" y="1429061"/>
                  <a:pt x="5195693" y="1430009"/>
                  <a:pt x="5190116" y="1429590"/>
                </a:cubicBezTo>
                <a:cubicBezTo>
                  <a:pt x="5158944" y="1435144"/>
                  <a:pt x="5127065" y="1438125"/>
                  <a:pt x="5094690" y="1438652"/>
                </a:cubicBezTo>
                <a:lnTo>
                  <a:pt x="5077571" y="1440278"/>
                </a:lnTo>
                <a:lnTo>
                  <a:pt x="5077545" y="1439783"/>
                </a:lnTo>
                <a:lnTo>
                  <a:pt x="5077046" y="1439816"/>
                </a:lnTo>
                <a:cubicBezTo>
                  <a:pt x="5076480" y="1436014"/>
                  <a:pt x="5076453" y="1432198"/>
                  <a:pt x="5076453" y="1428376"/>
                </a:cubicBezTo>
                <a:cubicBezTo>
                  <a:pt x="5076453" y="1422694"/>
                  <a:pt x="5076512" y="1417025"/>
                  <a:pt x="5077824" y="1411395"/>
                </a:cubicBezTo>
                <a:cubicBezTo>
                  <a:pt x="5077782" y="1380067"/>
                  <a:pt x="5080231" y="1349182"/>
                  <a:pt x="5085288" y="1318938"/>
                </a:cubicBezTo>
                <a:lnTo>
                  <a:pt x="5085828" y="1312248"/>
                </a:lnTo>
                <a:cubicBezTo>
                  <a:pt x="5085997" y="1312243"/>
                  <a:pt x="5086166" y="1312238"/>
                  <a:pt x="5086334" y="1312185"/>
                </a:cubicBezTo>
                <a:cubicBezTo>
                  <a:pt x="5136610" y="959319"/>
                  <a:pt x="5417649" y="678542"/>
                  <a:pt x="5776501" y="619144"/>
                </a:cubicBezTo>
                <a:lnTo>
                  <a:pt x="5776617" y="617996"/>
                </a:lnTo>
                <a:cubicBezTo>
                  <a:pt x="5781926" y="616986"/>
                  <a:pt x="5787253" y="616038"/>
                  <a:pt x="5792829" y="616457"/>
                </a:cubicBezTo>
                <a:cubicBezTo>
                  <a:pt x="5824013" y="610900"/>
                  <a:pt x="5855905" y="607919"/>
                  <a:pt x="5888291" y="607392"/>
                </a:cubicBezTo>
                <a:close/>
                <a:moveTo>
                  <a:pt x="4235979" y="605769"/>
                </a:moveTo>
                <a:lnTo>
                  <a:pt x="4253065" y="607392"/>
                </a:lnTo>
                <a:cubicBezTo>
                  <a:pt x="4285451" y="607919"/>
                  <a:pt x="4317343" y="610900"/>
                  <a:pt x="4348528" y="616457"/>
                </a:cubicBezTo>
                <a:cubicBezTo>
                  <a:pt x="4354104" y="616038"/>
                  <a:pt x="4359431" y="616986"/>
                  <a:pt x="4364739" y="617996"/>
                </a:cubicBezTo>
                <a:lnTo>
                  <a:pt x="4364856" y="619144"/>
                </a:lnTo>
                <a:cubicBezTo>
                  <a:pt x="4723707" y="678542"/>
                  <a:pt x="5004746" y="959319"/>
                  <a:pt x="5055022" y="1312185"/>
                </a:cubicBezTo>
                <a:cubicBezTo>
                  <a:pt x="5055190" y="1312238"/>
                  <a:pt x="5055359" y="1312243"/>
                  <a:pt x="5055528" y="1312248"/>
                </a:cubicBezTo>
                <a:lnTo>
                  <a:pt x="5056068" y="1318938"/>
                </a:lnTo>
                <a:cubicBezTo>
                  <a:pt x="5061125" y="1349182"/>
                  <a:pt x="5063574" y="1380067"/>
                  <a:pt x="5063532" y="1411395"/>
                </a:cubicBezTo>
                <a:cubicBezTo>
                  <a:pt x="5064844" y="1417025"/>
                  <a:pt x="5064903" y="1422694"/>
                  <a:pt x="5064903" y="1428376"/>
                </a:cubicBezTo>
                <a:cubicBezTo>
                  <a:pt x="5064903" y="1432198"/>
                  <a:pt x="5064876" y="1436014"/>
                  <a:pt x="5064310" y="1439816"/>
                </a:cubicBezTo>
                <a:lnTo>
                  <a:pt x="5063811" y="1439783"/>
                </a:lnTo>
                <a:lnTo>
                  <a:pt x="5063785" y="1440278"/>
                </a:lnTo>
                <a:lnTo>
                  <a:pt x="5046666" y="1438652"/>
                </a:lnTo>
                <a:cubicBezTo>
                  <a:pt x="5014292" y="1438125"/>
                  <a:pt x="4982412" y="1435144"/>
                  <a:pt x="4951241" y="1429590"/>
                </a:cubicBezTo>
                <a:cubicBezTo>
                  <a:pt x="4945663" y="1430009"/>
                  <a:pt x="4940334" y="1429061"/>
                  <a:pt x="4935023" y="1428050"/>
                </a:cubicBezTo>
                <a:lnTo>
                  <a:pt x="4934907" y="1426902"/>
                </a:lnTo>
                <a:cubicBezTo>
                  <a:pt x="4576056" y="1367503"/>
                  <a:pt x="4295017" y="1086726"/>
                  <a:pt x="4244741" y="733861"/>
                </a:cubicBezTo>
                <a:cubicBezTo>
                  <a:pt x="4244574" y="733808"/>
                  <a:pt x="4244405" y="733803"/>
                  <a:pt x="4244236" y="733798"/>
                </a:cubicBezTo>
                <a:lnTo>
                  <a:pt x="4243697" y="727122"/>
                </a:lnTo>
                <a:cubicBezTo>
                  <a:pt x="4238639" y="696872"/>
                  <a:pt x="4236188" y="665981"/>
                  <a:pt x="4236230" y="634646"/>
                </a:cubicBezTo>
                <a:cubicBezTo>
                  <a:pt x="4234918" y="629018"/>
                  <a:pt x="4234860" y="623351"/>
                  <a:pt x="4234860" y="617670"/>
                </a:cubicBezTo>
                <a:lnTo>
                  <a:pt x="4235454" y="606230"/>
                </a:lnTo>
                <a:lnTo>
                  <a:pt x="4235952" y="606263"/>
                </a:lnTo>
                <a:close/>
                <a:moveTo>
                  <a:pt x="4213227" y="605769"/>
                </a:moveTo>
                <a:lnTo>
                  <a:pt x="4213253" y="606263"/>
                </a:lnTo>
                <a:lnTo>
                  <a:pt x="4213751" y="606230"/>
                </a:lnTo>
                <a:lnTo>
                  <a:pt x="4214345" y="617670"/>
                </a:lnTo>
                <a:cubicBezTo>
                  <a:pt x="4214345" y="623351"/>
                  <a:pt x="4214286" y="629018"/>
                  <a:pt x="4212974" y="634646"/>
                </a:cubicBezTo>
                <a:cubicBezTo>
                  <a:pt x="4213016" y="665981"/>
                  <a:pt x="4210566" y="696872"/>
                  <a:pt x="4205507" y="727122"/>
                </a:cubicBezTo>
                <a:lnTo>
                  <a:pt x="4204969" y="733798"/>
                </a:lnTo>
                <a:cubicBezTo>
                  <a:pt x="4204799" y="733803"/>
                  <a:pt x="4204631" y="733808"/>
                  <a:pt x="4204463" y="733861"/>
                </a:cubicBezTo>
                <a:cubicBezTo>
                  <a:pt x="4154188" y="1086726"/>
                  <a:pt x="3873149" y="1367503"/>
                  <a:pt x="3514297" y="1426902"/>
                </a:cubicBezTo>
                <a:lnTo>
                  <a:pt x="3514181" y="1428050"/>
                </a:lnTo>
                <a:cubicBezTo>
                  <a:pt x="3508871" y="1429061"/>
                  <a:pt x="3503542" y="1430009"/>
                  <a:pt x="3497965" y="1429590"/>
                </a:cubicBezTo>
                <a:cubicBezTo>
                  <a:pt x="3466793" y="1435144"/>
                  <a:pt x="3434912" y="1438125"/>
                  <a:pt x="3402538" y="1438652"/>
                </a:cubicBezTo>
                <a:lnTo>
                  <a:pt x="3385420" y="1440278"/>
                </a:lnTo>
                <a:lnTo>
                  <a:pt x="3385394" y="1439783"/>
                </a:lnTo>
                <a:lnTo>
                  <a:pt x="3384895" y="1439816"/>
                </a:lnTo>
                <a:cubicBezTo>
                  <a:pt x="3384329" y="1436014"/>
                  <a:pt x="3384302" y="1432198"/>
                  <a:pt x="3384302" y="1428376"/>
                </a:cubicBezTo>
                <a:cubicBezTo>
                  <a:pt x="3384302" y="1422694"/>
                  <a:pt x="3384360" y="1417025"/>
                  <a:pt x="3385672" y="1411395"/>
                </a:cubicBezTo>
                <a:cubicBezTo>
                  <a:pt x="3385630" y="1380067"/>
                  <a:pt x="3388080" y="1349182"/>
                  <a:pt x="3393136" y="1318938"/>
                </a:cubicBezTo>
                <a:lnTo>
                  <a:pt x="3393677" y="1312248"/>
                </a:lnTo>
                <a:cubicBezTo>
                  <a:pt x="3393845" y="1312243"/>
                  <a:pt x="3394015" y="1312238"/>
                  <a:pt x="3394182" y="1312185"/>
                </a:cubicBezTo>
                <a:cubicBezTo>
                  <a:pt x="3444459" y="959319"/>
                  <a:pt x="3725498" y="678542"/>
                  <a:pt x="4084348" y="619144"/>
                </a:cubicBezTo>
                <a:lnTo>
                  <a:pt x="4084465" y="617996"/>
                </a:lnTo>
                <a:cubicBezTo>
                  <a:pt x="4089774" y="616986"/>
                  <a:pt x="4095102" y="616038"/>
                  <a:pt x="4100678" y="616457"/>
                </a:cubicBezTo>
                <a:cubicBezTo>
                  <a:pt x="4131861" y="610900"/>
                  <a:pt x="4163754" y="607919"/>
                  <a:pt x="4196139" y="607392"/>
                </a:cubicBezTo>
                <a:close/>
                <a:moveTo>
                  <a:pt x="2543827" y="605769"/>
                </a:moveTo>
                <a:lnTo>
                  <a:pt x="2560914" y="607392"/>
                </a:lnTo>
                <a:cubicBezTo>
                  <a:pt x="2593300" y="607919"/>
                  <a:pt x="2625192" y="610900"/>
                  <a:pt x="2656376" y="616457"/>
                </a:cubicBezTo>
                <a:cubicBezTo>
                  <a:pt x="2661952" y="616038"/>
                  <a:pt x="2667280" y="616986"/>
                  <a:pt x="2672588" y="617996"/>
                </a:cubicBezTo>
                <a:lnTo>
                  <a:pt x="2672706" y="619144"/>
                </a:lnTo>
                <a:cubicBezTo>
                  <a:pt x="3031556" y="678542"/>
                  <a:pt x="3312595" y="959319"/>
                  <a:pt x="3362871" y="1312185"/>
                </a:cubicBezTo>
                <a:cubicBezTo>
                  <a:pt x="3363039" y="1312238"/>
                  <a:pt x="3363208" y="1312243"/>
                  <a:pt x="3363377" y="1312248"/>
                </a:cubicBezTo>
                <a:lnTo>
                  <a:pt x="3363917" y="1318938"/>
                </a:lnTo>
                <a:cubicBezTo>
                  <a:pt x="3368974" y="1349182"/>
                  <a:pt x="3371423" y="1380067"/>
                  <a:pt x="3371381" y="1411395"/>
                </a:cubicBezTo>
                <a:cubicBezTo>
                  <a:pt x="3372693" y="1417025"/>
                  <a:pt x="3372752" y="1422694"/>
                  <a:pt x="3372752" y="1428376"/>
                </a:cubicBezTo>
                <a:cubicBezTo>
                  <a:pt x="3372752" y="1432198"/>
                  <a:pt x="3372725" y="1436014"/>
                  <a:pt x="3372159" y="1439816"/>
                </a:cubicBezTo>
                <a:lnTo>
                  <a:pt x="3371660" y="1439783"/>
                </a:lnTo>
                <a:lnTo>
                  <a:pt x="3371634" y="1440278"/>
                </a:lnTo>
                <a:lnTo>
                  <a:pt x="3354515" y="1438652"/>
                </a:lnTo>
                <a:cubicBezTo>
                  <a:pt x="3322141" y="1438125"/>
                  <a:pt x="3290261" y="1435144"/>
                  <a:pt x="3259089" y="1429590"/>
                </a:cubicBezTo>
                <a:cubicBezTo>
                  <a:pt x="3253512" y="1430009"/>
                  <a:pt x="3248183" y="1429061"/>
                  <a:pt x="3242872" y="1428050"/>
                </a:cubicBezTo>
                <a:lnTo>
                  <a:pt x="3242756" y="1426902"/>
                </a:lnTo>
                <a:cubicBezTo>
                  <a:pt x="2883905" y="1367503"/>
                  <a:pt x="2602866" y="1086726"/>
                  <a:pt x="2552590" y="733861"/>
                </a:cubicBezTo>
                <a:cubicBezTo>
                  <a:pt x="2552423" y="733808"/>
                  <a:pt x="2552254" y="733803"/>
                  <a:pt x="2552085" y="733798"/>
                </a:cubicBezTo>
                <a:lnTo>
                  <a:pt x="2551547" y="727122"/>
                </a:lnTo>
                <a:cubicBezTo>
                  <a:pt x="2546488" y="696872"/>
                  <a:pt x="2544037" y="665981"/>
                  <a:pt x="2544079" y="634646"/>
                </a:cubicBezTo>
                <a:cubicBezTo>
                  <a:pt x="2542767" y="629018"/>
                  <a:pt x="2542709" y="623351"/>
                  <a:pt x="2542709" y="617670"/>
                </a:cubicBezTo>
                <a:lnTo>
                  <a:pt x="2543303" y="606230"/>
                </a:lnTo>
                <a:lnTo>
                  <a:pt x="2543801" y="606263"/>
                </a:lnTo>
                <a:close/>
                <a:moveTo>
                  <a:pt x="2521076" y="605769"/>
                </a:moveTo>
                <a:lnTo>
                  <a:pt x="2521102" y="606263"/>
                </a:lnTo>
                <a:lnTo>
                  <a:pt x="2521600" y="606230"/>
                </a:lnTo>
                <a:lnTo>
                  <a:pt x="2522194" y="617670"/>
                </a:lnTo>
                <a:cubicBezTo>
                  <a:pt x="2522194" y="623351"/>
                  <a:pt x="2522135" y="629018"/>
                  <a:pt x="2520823" y="634646"/>
                </a:cubicBezTo>
                <a:cubicBezTo>
                  <a:pt x="2520865" y="665981"/>
                  <a:pt x="2518415" y="696872"/>
                  <a:pt x="2513356" y="727122"/>
                </a:cubicBezTo>
                <a:lnTo>
                  <a:pt x="2512818" y="733798"/>
                </a:lnTo>
                <a:cubicBezTo>
                  <a:pt x="2512648" y="733803"/>
                  <a:pt x="2512480" y="733808"/>
                  <a:pt x="2512312" y="733861"/>
                </a:cubicBezTo>
                <a:cubicBezTo>
                  <a:pt x="2462037" y="1086726"/>
                  <a:pt x="2180998" y="1367503"/>
                  <a:pt x="1822147" y="1426902"/>
                </a:cubicBezTo>
                <a:lnTo>
                  <a:pt x="1822030" y="1428050"/>
                </a:lnTo>
                <a:cubicBezTo>
                  <a:pt x="1816720" y="1429061"/>
                  <a:pt x="1811391" y="1430009"/>
                  <a:pt x="1805814" y="1429590"/>
                </a:cubicBezTo>
                <a:cubicBezTo>
                  <a:pt x="1774642" y="1435144"/>
                  <a:pt x="1742762" y="1438125"/>
                  <a:pt x="1710387" y="1438652"/>
                </a:cubicBezTo>
                <a:lnTo>
                  <a:pt x="1693269" y="1440278"/>
                </a:lnTo>
                <a:lnTo>
                  <a:pt x="1693243" y="1439783"/>
                </a:lnTo>
                <a:lnTo>
                  <a:pt x="1692744" y="1439816"/>
                </a:lnTo>
                <a:cubicBezTo>
                  <a:pt x="1692178" y="1436014"/>
                  <a:pt x="1692151" y="1432198"/>
                  <a:pt x="1692151" y="1428376"/>
                </a:cubicBezTo>
                <a:cubicBezTo>
                  <a:pt x="1692151" y="1422694"/>
                  <a:pt x="1692209" y="1417025"/>
                  <a:pt x="1693521" y="1411395"/>
                </a:cubicBezTo>
                <a:cubicBezTo>
                  <a:pt x="1693479" y="1380067"/>
                  <a:pt x="1695929" y="1349182"/>
                  <a:pt x="1700985" y="1318938"/>
                </a:cubicBezTo>
                <a:lnTo>
                  <a:pt x="1701526" y="1312248"/>
                </a:lnTo>
                <a:cubicBezTo>
                  <a:pt x="1701694" y="1312243"/>
                  <a:pt x="1701864" y="1312238"/>
                  <a:pt x="1702031" y="1312185"/>
                </a:cubicBezTo>
                <a:cubicBezTo>
                  <a:pt x="1752308" y="959319"/>
                  <a:pt x="2033347" y="678542"/>
                  <a:pt x="2392197" y="619144"/>
                </a:cubicBezTo>
                <a:lnTo>
                  <a:pt x="2392314" y="617996"/>
                </a:lnTo>
                <a:cubicBezTo>
                  <a:pt x="2397623" y="616986"/>
                  <a:pt x="2402951" y="616038"/>
                  <a:pt x="2408527" y="616457"/>
                </a:cubicBezTo>
                <a:cubicBezTo>
                  <a:pt x="2439710" y="610900"/>
                  <a:pt x="2471603" y="607919"/>
                  <a:pt x="2503988" y="607392"/>
                </a:cubicBezTo>
                <a:close/>
                <a:moveTo>
                  <a:pt x="851676" y="605769"/>
                </a:moveTo>
                <a:lnTo>
                  <a:pt x="868763" y="607392"/>
                </a:lnTo>
                <a:cubicBezTo>
                  <a:pt x="901149" y="607919"/>
                  <a:pt x="933041" y="610900"/>
                  <a:pt x="964225" y="616457"/>
                </a:cubicBezTo>
                <a:cubicBezTo>
                  <a:pt x="969801" y="616038"/>
                  <a:pt x="975129" y="616986"/>
                  <a:pt x="980437" y="617996"/>
                </a:cubicBezTo>
                <a:lnTo>
                  <a:pt x="980555" y="619144"/>
                </a:lnTo>
                <a:cubicBezTo>
                  <a:pt x="1339405" y="678542"/>
                  <a:pt x="1620444" y="959319"/>
                  <a:pt x="1670720" y="1312185"/>
                </a:cubicBezTo>
                <a:cubicBezTo>
                  <a:pt x="1670888" y="1312238"/>
                  <a:pt x="1671057" y="1312243"/>
                  <a:pt x="1671226" y="1312248"/>
                </a:cubicBezTo>
                <a:lnTo>
                  <a:pt x="1671766" y="1318938"/>
                </a:lnTo>
                <a:cubicBezTo>
                  <a:pt x="1676823" y="1349182"/>
                  <a:pt x="1679272" y="1380067"/>
                  <a:pt x="1679230" y="1411395"/>
                </a:cubicBezTo>
                <a:cubicBezTo>
                  <a:pt x="1680542" y="1417025"/>
                  <a:pt x="1680601" y="1422694"/>
                  <a:pt x="1680601" y="1428376"/>
                </a:cubicBezTo>
                <a:cubicBezTo>
                  <a:pt x="1680601" y="1432198"/>
                  <a:pt x="1680574" y="1436014"/>
                  <a:pt x="1680008" y="1439816"/>
                </a:cubicBezTo>
                <a:lnTo>
                  <a:pt x="1679509" y="1439783"/>
                </a:lnTo>
                <a:lnTo>
                  <a:pt x="1679483" y="1440278"/>
                </a:lnTo>
                <a:lnTo>
                  <a:pt x="1662364" y="1438652"/>
                </a:lnTo>
                <a:cubicBezTo>
                  <a:pt x="1629990" y="1438125"/>
                  <a:pt x="1598110" y="1435144"/>
                  <a:pt x="1566938" y="1429590"/>
                </a:cubicBezTo>
                <a:cubicBezTo>
                  <a:pt x="1561361" y="1430009"/>
                  <a:pt x="1556032" y="1429061"/>
                  <a:pt x="1550721" y="1428050"/>
                </a:cubicBezTo>
                <a:lnTo>
                  <a:pt x="1550605" y="1426902"/>
                </a:lnTo>
                <a:cubicBezTo>
                  <a:pt x="1191754" y="1367503"/>
                  <a:pt x="910715" y="1086726"/>
                  <a:pt x="860439" y="733861"/>
                </a:cubicBezTo>
                <a:cubicBezTo>
                  <a:pt x="860272" y="733808"/>
                  <a:pt x="860103" y="733803"/>
                  <a:pt x="859934" y="733798"/>
                </a:cubicBezTo>
                <a:lnTo>
                  <a:pt x="859396" y="727122"/>
                </a:lnTo>
                <a:cubicBezTo>
                  <a:pt x="854337" y="696872"/>
                  <a:pt x="851886" y="665981"/>
                  <a:pt x="851928" y="634646"/>
                </a:cubicBezTo>
                <a:cubicBezTo>
                  <a:pt x="850616" y="629018"/>
                  <a:pt x="850558" y="623351"/>
                  <a:pt x="850558" y="617670"/>
                </a:cubicBezTo>
                <a:lnTo>
                  <a:pt x="851152" y="606230"/>
                </a:lnTo>
                <a:lnTo>
                  <a:pt x="851650" y="606263"/>
                </a:lnTo>
                <a:close/>
                <a:moveTo>
                  <a:pt x="828925" y="605769"/>
                </a:moveTo>
                <a:lnTo>
                  <a:pt x="828951" y="606263"/>
                </a:lnTo>
                <a:lnTo>
                  <a:pt x="829449" y="606230"/>
                </a:lnTo>
                <a:lnTo>
                  <a:pt x="830043" y="617670"/>
                </a:lnTo>
                <a:cubicBezTo>
                  <a:pt x="830043" y="623351"/>
                  <a:pt x="829984" y="629018"/>
                  <a:pt x="828672" y="634646"/>
                </a:cubicBezTo>
                <a:cubicBezTo>
                  <a:pt x="828714" y="665981"/>
                  <a:pt x="826264" y="696872"/>
                  <a:pt x="821205" y="727122"/>
                </a:cubicBezTo>
                <a:lnTo>
                  <a:pt x="820667" y="733798"/>
                </a:lnTo>
                <a:cubicBezTo>
                  <a:pt x="820497" y="733803"/>
                  <a:pt x="820329" y="733808"/>
                  <a:pt x="820161" y="733861"/>
                </a:cubicBezTo>
                <a:cubicBezTo>
                  <a:pt x="769886" y="1086726"/>
                  <a:pt x="488847" y="1367503"/>
                  <a:pt x="129995" y="1426902"/>
                </a:cubicBezTo>
                <a:lnTo>
                  <a:pt x="129879" y="1428050"/>
                </a:lnTo>
                <a:cubicBezTo>
                  <a:pt x="124569" y="1429061"/>
                  <a:pt x="119240" y="1430009"/>
                  <a:pt x="113663" y="1429590"/>
                </a:cubicBezTo>
                <a:cubicBezTo>
                  <a:pt x="82491" y="1435144"/>
                  <a:pt x="50611" y="1438125"/>
                  <a:pt x="18236" y="1438652"/>
                </a:cubicBezTo>
                <a:lnTo>
                  <a:pt x="1118" y="1440278"/>
                </a:lnTo>
                <a:lnTo>
                  <a:pt x="1092" y="1439783"/>
                </a:lnTo>
                <a:lnTo>
                  <a:pt x="593" y="1439816"/>
                </a:lnTo>
                <a:cubicBezTo>
                  <a:pt x="27" y="1436014"/>
                  <a:pt x="0" y="1432198"/>
                  <a:pt x="0" y="1428376"/>
                </a:cubicBezTo>
                <a:cubicBezTo>
                  <a:pt x="0" y="1422694"/>
                  <a:pt x="58" y="1417025"/>
                  <a:pt x="1370" y="1411395"/>
                </a:cubicBezTo>
                <a:cubicBezTo>
                  <a:pt x="1328" y="1380067"/>
                  <a:pt x="3778" y="1349182"/>
                  <a:pt x="8835" y="1318938"/>
                </a:cubicBezTo>
                <a:lnTo>
                  <a:pt x="9375" y="1312248"/>
                </a:lnTo>
                <a:cubicBezTo>
                  <a:pt x="9543" y="1312243"/>
                  <a:pt x="9713" y="1312238"/>
                  <a:pt x="9880" y="1312185"/>
                </a:cubicBezTo>
                <a:cubicBezTo>
                  <a:pt x="60157" y="959319"/>
                  <a:pt x="341196" y="678542"/>
                  <a:pt x="700046" y="619144"/>
                </a:cubicBezTo>
                <a:lnTo>
                  <a:pt x="700163" y="617996"/>
                </a:lnTo>
                <a:cubicBezTo>
                  <a:pt x="705472" y="616986"/>
                  <a:pt x="710800" y="616038"/>
                  <a:pt x="716376" y="616457"/>
                </a:cubicBezTo>
                <a:cubicBezTo>
                  <a:pt x="747559" y="610900"/>
                  <a:pt x="779452" y="607919"/>
                  <a:pt x="811837" y="607392"/>
                </a:cubicBezTo>
                <a:close/>
                <a:moveTo>
                  <a:pt x="8824701" y="0"/>
                </a:moveTo>
                <a:lnTo>
                  <a:pt x="9033411" y="0"/>
                </a:lnTo>
                <a:cubicBezTo>
                  <a:pt x="9066347" y="30426"/>
                  <a:pt x="9096640" y="63469"/>
                  <a:pt x="9123965" y="98781"/>
                </a:cubicBezTo>
                <a:lnTo>
                  <a:pt x="9139239" y="122382"/>
                </a:lnTo>
                <a:lnTo>
                  <a:pt x="9139239" y="425734"/>
                </a:lnTo>
                <a:lnTo>
                  <a:pt x="9104305" y="314451"/>
                </a:lnTo>
                <a:cubicBezTo>
                  <a:pt x="9046997" y="183490"/>
                  <a:pt x="8948803" y="73504"/>
                  <a:pt x="8824701" y="0"/>
                </a:cubicBezTo>
                <a:close/>
                <a:moveTo>
                  <a:pt x="8494877" y="0"/>
                </a:moveTo>
                <a:lnTo>
                  <a:pt x="8628893" y="0"/>
                </a:lnTo>
                <a:cubicBezTo>
                  <a:pt x="8697052" y="198004"/>
                  <a:pt x="8856086" y="355591"/>
                  <a:pt x="9058275" y="426756"/>
                </a:cubicBezTo>
                <a:lnTo>
                  <a:pt x="9139239" y="449526"/>
                </a:lnTo>
                <a:lnTo>
                  <a:pt x="9139239" y="577136"/>
                </a:lnTo>
                <a:lnTo>
                  <a:pt x="9043252" y="554355"/>
                </a:lnTo>
                <a:cubicBezTo>
                  <a:pt x="8776836" y="470904"/>
                  <a:pt x="8569058" y="262348"/>
                  <a:pt x="8494877" y="0"/>
                </a:cubicBezTo>
                <a:close/>
                <a:moveTo>
                  <a:pt x="7876547" y="0"/>
                </a:moveTo>
                <a:lnTo>
                  <a:pt x="8085257" y="0"/>
                </a:lnTo>
                <a:cubicBezTo>
                  <a:pt x="7919787" y="98005"/>
                  <a:pt x="7800378" y="260867"/>
                  <a:pt x="7762527" y="451830"/>
                </a:cubicBezTo>
                <a:cubicBezTo>
                  <a:pt x="8006579" y="399791"/>
                  <a:pt x="8203169" y="226290"/>
                  <a:pt x="8281065" y="0"/>
                </a:cubicBezTo>
                <a:lnTo>
                  <a:pt x="8415081" y="0"/>
                </a:lnTo>
                <a:cubicBezTo>
                  <a:pt x="8330303" y="299826"/>
                  <a:pt x="8071031" y="529393"/>
                  <a:pt x="7749156" y="582253"/>
                </a:cubicBezTo>
                <a:lnTo>
                  <a:pt x="7749040" y="583392"/>
                </a:lnTo>
                <a:cubicBezTo>
                  <a:pt x="7743729" y="584395"/>
                  <a:pt x="7738400" y="585336"/>
                  <a:pt x="7732823" y="584920"/>
                </a:cubicBezTo>
                <a:cubicBezTo>
                  <a:pt x="7701651" y="590430"/>
                  <a:pt x="7669771" y="593388"/>
                  <a:pt x="7637396" y="593911"/>
                </a:cubicBezTo>
                <a:lnTo>
                  <a:pt x="7620278" y="595524"/>
                </a:lnTo>
                <a:lnTo>
                  <a:pt x="7620252" y="595033"/>
                </a:lnTo>
                <a:lnTo>
                  <a:pt x="7619753" y="595066"/>
                </a:lnTo>
                <a:cubicBezTo>
                  <a:pt x="7619187" y="591293"/>
                  <a:pt x="7619160" y="587507"/>
                  <a:pt x="7619160" y="583715"/>
                </a:cubicBezTo>
                <a:cubicBezTo>
                  <a:pt x="7619160" y="578078"/>
                  <a:pt x="7619219" y="572454"/>
                  <a:pt x="7620531" y="566868"/>
                </a:cubicBezTo>
                <a:cubicBezTo>
                  <a:pt x="7620488" y="535786"/>
                  <a:pt x="7622938" y="505143"/>
                  <a:pt x="7627995" y="475137"/>
                </a:cubicBezTo>
                <a:lnTo>
                  <a:pt x="7628535" y="468500"/>
                </a:lnTo>
                <a:cubicBezTo>
                  <a:pt x="7628704" y="468495"/>
                  <a:pt x="7628873" y="468490"/>
                  <a:pt x="7629040" y="468437"/>
                </a:cubicBezTo>
                <a:cubicBezTo>
                  <a:pt x="7655343" y="285283"/>
                  <a:pt x="7744803" y="121704"/>
                  <a:pt x="7876547" y="0"/>
                </a:cubicBezTo>
                <a:close/>
                <a:moveTo>
                  <a:pt x="6802727" y="0"/>
                </a:moveTo>
                <a:lnTo>
                  <a:pt x="6936742" y="0"/>
                </a:lnTo>
                <a:cubicBezTo>
                  <a:pt x="7014638" y="226290"/>
                  <a:pt x="7211228" y="399791"/>
                  <a:pt x="7455280" y="451830"/>
                </a:cubicBezTo>
                <a:cubicBezTo>
                  <a:pt x="7417429" y="260867"/>
                  <a:pt x="7298020" y="98005"/>
                  <a:pt x="7132550" y="0"/>
                </a:cubicBezTo>
                <a:lnTo>
                  <a:pt x="7341259" y="0"/>
                </a:lnTo>
                <a:cubicBezTo>
                  <a:pt x="7473003" y="121704"/>
                  <a:pt x="7562464" y="285283"/>
                  <a:pt x="7588766" y="468437"/>
                </a:cubicBezTo>
                <a:cubicBezTo>
                  <a:pt x="7588934" y="468490"/>
                  <a:pt x="7589103" y="468495"/>
                  <a:pt x="7589272" y="468500"/>
                </a:cubicBezTo>
                <a:lnTo>
                  <a:pt x="7589812" y="475137"/>
                </a:lnTo>
                <a:cubicBezTo>
                  <a:pt x="7594869" y="505143"/>
                  <a:pt x="7597319" y="535786"/>
                  <a:pt x="7597276" y="566868"/>
                </a:cubicBezTo>
                <a:cubicBezTo>
                  <a:pt x="7598588" y="572454"/>
                  <a:pt x="7598647" y="578078"/>
                  <a:pt x="7598647" y="583715"/>
                </a:cubicBezTo>
                <a:cubicBezTo>
                  <a:pt x="7598647" y="587507"/>
                  <a:pt x="7598620" y="591293"/>
                  <a:pt x="7598054" y="595066"/>
                </a:cubicBezTo>
                <a:lnTo>
                  <a:pt x="7597555" y="595033"/>
                </a:lnTo>
                <a:lnTo>
                  <a:pt x="7597529" y="595524"/>
                </a:lnTo>
                <a:lnTo>
                  <a:pt x="7580411" y="593911"/>
                </a:lnTo>
                <a:cubicBezTo>
                  <a:pt x="7548036" y="593388"/>
                  <a:pt x="7516156" y="590430"/>
                  <a:pt x="7484984" y="584920"/>
                </a:cubicBezTo>
                <a:cubicBezTo>
                  <a:pt x="7479407" y="585336"/>
                  <a:pt x="7474078" y="584395"/>
                  <a:pt x="7468767" y="583392"/>
                </a:cubicBezTo>
                <a:lnTo>
                  <a:pt x="7468651" y="582253"/>
                </a:lnTo>
                <a:cubicBezTo>
                  <a:pt x="7146776" y="529393"/>
                  <a:pt x="6887504" y="299826"/>
                  <a:pt x="6802727" y="0"/>
                </a:cubicBezTo>
                <a:close/>
                <a:moveTo>
                  <a:pt x="6184397" y="0"/>
                </a:moveTo>
                <a:lnTo>
                  <a:pt x="6393106" y="0"/>
                </a:lnTo>
                <a:cubicBezTo>
                  <a:pt x="6227636" y="98005"/>
                  <a:pt x="6108227" y="260867"/>
                  <a:pt x="6070376" y="451830"/>
                </a:cubicBezTo>
                <a:cubicBezTo>
                  <a:pt x="6314429" y="399791"/>
                  <a:pt x="6511018" y="226290"/>
                  <a:pt x="6588914" y="0"/>
                </a:cubicBezTo>
                <a:lnTo>
                  <a:pt x="6722931" y="0"/>
                </a:lnTo>
                <a:cubicBezTo>
                  <a:pt x="6638152" y="299826"/>
                  <a:pt x="6378880" y="529393"/>
                  <a:pt x="6057005" y="582253"/>
                </a:cubicBezTo>
                <a:lnTo>
                  <a:pt x="6056889" y="583392"/>
                </a:lnTo>
                <a:cubicBezTo>
                  <a:pt x="6051578" y="584395"/>
                  <a:pt x="6046249" y="585336"/>
                  <a:pt x="6040672" y="584920"/>
                </a:cubicBezTo>
                <a:cubicBezTo>
                  <a:pt x="6009500" y="590430"/>
                  <a:pt x="5977620" y="593388"/>
                  <a:pt x="5945246" y="593911"/>
                </a:cubicBezTo>
                <a:lnTo>
                  <a:pt x="5928127" y="595524"/>
                </a:lnTo>
                <a:lnTo>
                  <a:pt x="5928101" y="595033"/>
                </a:lnTo>
                <a:lnTo>
                  <a:pt x="5927602" y="595066"/>
                </a:lnTo>
                <a:cubicBezTo>
                  <a:pt x="5927036" y="591293"/>
                  <a:pt x="5927009" y="587507"/>
                  <a:pt x="5927009" y="583715"/>
                </a:cubicBezTo>
                <a:cubicBezTo>
                  <a:pt x="5927009" y="578078"/>
                  <a:pt x="5927068" y="572454"/>
                  <a:pt x="5928380" y="566868"/>
                </a:cubicBezTo>
                <a:cubicBezTo>
                  <a:pt x="5928338" y="535786"/>
                  <a:pt x="5930787" y="505143"/>
                  <a:pt x="5935844" y="475137"/>
                </a:cubicBezTo>
                <a:lnTo>
                  <a:pt x="5936384" y="468500"/>
                </a:lnTo>
                <a:cubicBezTo>
                  <a:pt x="5936553" y="468495"/>
                  <a:pt x="5936722" y="468490"/>
                  <a:pt x="5936890" y="468437"/>
                </a:cubicBezTo>
                <a:cubicBezTo>
                  <a:pt x="5963192" y="285283"/>
                  <a:pt x="6052653" y="121703"/>
                  <a:pt x="6184397" y="0"/>
                </a:cubicBezTo>
                <a:close/>
                <a:moveTo>
                  <a:pt x="5110576" y="0"/>
                </a:moveTo>
                <a:lnTo>
                  <a:pt x="5244592" y="0"/>
                </a:lnTo>
                <a:cubicBezTo>
                  <a:pt x="5322488" y="226290"/>
                  <a:pt x="5519077" y="399791"/>
                  <a:pt x="5763129" y="451830"/>
                </a:cubicBezTo>
                <a:cubicBezTo>
                  <a:pt x="5725278" y="260867"/>
                  <a:pt x="5605869" y="98005"/>
                  <a:pt x="5440399" y="0"/>
                </a:cubicBezTo>
                <a:lnTo>
                  <a:pt x="5649109" y="0"/>
                </a:lnTo>
                <a:cubicBezTo>
                  <a:pt x="5780853" y="121704"/>
                  <a:pt x="5870314" y="285283"/>
                  <a:pt x="5896616" y="468437"/>
                </a:cubicBezTo>
                <a:cubicBezTo>
                  <a:pt x="5896783" y="468490"/>
                  <a:pt x="5896953" y="468495"/>
                  <a:pt x="5897121" y="468500"/>
                </a:cubicBezTo>
                <a:lnTo>
                  <a:pt x="5897662" y="475137"/>
                </a:lnTo>
                <a:cubicBezTo>
                  <a:pt x="5902718" y="505143"/>
                  <a:pt x="5905168" y="535786"/>
                  <a:pt x="5905126" y="566868"/>
                </a:cubicBezTo>
                <a:cubicBezTo>
                  <a:pt x="5906438" y="572454"/>
                  <a:pt x="5906496" y="578078"/>
                  <a:pt x="5906496" y="583715"/>
                </a:cubicBezTo>
                <a:cubicBezTo>
                  <a:pt x="5906496" y="587507"/>
                  <a:pt x="5906469" y="591293"/>
                  <a:pt x="5905903" y="595066"/>
                </a:cubicBezTo>
                <a:lnTo>
                  <a:pt x="5905404" y="595033"/>
                </a:lnTo>
                <a:lnTo>
                  <a:pt x="5905378" y="595524"/>
                </a:lnTo>
                <a:lnTo>
                  <a:pt x="5888260" y="593911"/>
                </a:lnTo>
                <a:cubicBezTo>
                  <a:pt x="5855886" y="593388"/>
                  <a:pt x="5824005" y="590430"/>
                  <a:pt x="5792833" y="584920"/>
                </a:cubicBezTo>
                <a:cubicBezTo>
                  <a:pt x="5787256" y="585336"/>
                  <a:pt x="5781927" y="584395"/>
                  <a:pt x="5776617" y="583392"/>
                </a:cubicBezTo>
                <a:lnTo>
                  <a:pt x="5776501" y="582253"/>
                </a:lnTo>
                <a:cubicBezTo>
                  <a:pt x="5454626" y="529393"/>
                  <a:pt x="5195354" y="299826"/>
                  <a:pt x="5110576" y="0"/>
                </a:cubicBezTo>
                <a:close/>
                <a:moveTo>
                  <a:pt x="4492246" y="0"/>
                </a:moveTo>
                <a:lnTo>
                  <a:pt x="4700955" y="0"/>
                </a:lnTo>
                <a:cubicBezTo>
                  <a:pt x="4535485" y="98005"/>
                  <a:pt x="4416076" y="260867"/>
                  <a:pt x="4378225" y="451830"/>
                </a:cubicBezTo>
                <a:cubicBezTo>
                  <a:pt x="4622279" y="399791"/>
                  <a:pt x="4818867" y="226290"/>
                  <a:pt x="4896763" y="0"/>
                </a:cubicBezTo>
                <a:lnTo>
                  <a:pt x="5030779" y="0"/>
                </a:lnTo>
                <a:cubicBezTo>
                  <a:pt x="4946001" y="299826"/>
                  <a:pt x="4686729" y="529393"/>
                  <a:pt x="4364853" y="582253"/>
                </a:cubicBezTo>
                <a:lnTo>
                  <a:pt x="4364737" y="583392"/>
                </a:lnTo>
                <a:cubicBezTo>
                  <a:pt x="4359427" y="584395"/>
                  <a:pt x="4354098" y="585336"/>
                  <a:pt x="4348521" y="584920"/>
                </a:cubicBezTo>
                <a:cubicBezTo>
                  <a:pt x="4317350" y="590430"/>
                  <a:pt x="4285468" y="593388"/>
                  <a:pt x="4253094" y="593911"/>
                </a:cubicBezTo>
                <a:lnTo>
                  <a:pt x="4235976" y="595524"/>
                </a:lnTo>
                <a:lnTo>
                  <a:pt x="4235950" y="595033"/>
                </a:lnTo>
                <a:lnTo>
                  <a:pt x="4235451" y="595066"/>
                </a:lnTo>
                <a:cubicBezTo>
                  <a:pt x="4234885" y="591293"/>
                  <a:pt x="4234858" y="587507"/>
                  <a:pt x="4234858" y="583715"/>
                </a:cubicBezTo>
                <a:cubicBezTo>
                  <a:pt x="4234858" y="578078"/>
                  <a:pt x="4234916" y="572454"/>
                  <a:pt x="4236228" y="566868"/>
                </a:cubicBezTo>
                <a:cubicBezTo>
                  <a:pt x="4236186" y="535786"/>
                  <a:pt x="4238636" y="505143"/>
                  <a:pt x="4243692" y="475137"/>
                </a:cubicBezTo>
                <a:lnTo>
                  <a:pt x="4244233" y="468500"/>
                </a:lnTo>
                <a:cubicBezTo>
                  <a:pt x="4244401" y="468495"/>
                  <a:pt x="4244571" y="468490"/>
                  <a:pt x="4244738" y="468437"/>
                </a:cubicBezTo>
                <a:cubicBezTo>
                  <a:pt x="4271041" y="285283"/>
                  <a:pt x="4360502" y="121704"/>
                  <a:pt x="4492246" y="0"/>
                </a:cubicBezTo>
                <a:close/>
                <a:moveTo>
                  <a:pt x="3418424" y="0"/>
                </a:moveTo>
                <a:lnTo>
                  <a:pt x="3552441" y="0"/>
                </a:lnTo>
                <a:cubicBezTo>
                  <a:pt x="3630337" y="226291"/>
                  <a:pt x="3826926" y="399791"/>
                  <a:pt x="4070978" y="451830"/>
                </a:cubicBezTo>
                <a:cubicBezTo>
                  <a:pt x="4033127" y="260867"/>
                  <a:pt x="3913719" y="98005"/>
                  <a:pt x="3748249" y="0"/>
                </a:cubicBezTo>
                <a:lnTo>
                  <a:pt x="3956957" y="0"/>
                </a:lnTo>
                <a:cubicBezTo>
                  <a:pt x="4088702" y="121703"/>
                  <a:pt x="4178162" y="285283"/>
                  <a:pt x="4204464" y="468437"/>
                </a:cubicBezTo>
                <a:cubicBezTo>
                  <a:pt x="4204632" y="468490"/>
                  <a:pt x="4204801" y="468495"/>
                  <a:pt x="4204970" y="468499"/>
                </a:cubicBezTo>
                <a:lnTo>
                  <a:pt x="4205510" y="475137"/>
                </a:lnTo>
                <a:cubicBezTo>
                  <a:pt x="4210567" y="505143"/>
                  <a:pt x="4213016" y="535786"/>
                  <a:pt x="4212974" y="566868"/>
                </a:cubicBezTo>
                <a:cubicBezTo>
                  <a:pt x="4214286" y="572454"/>
                  <a:pt x="4214345" y="578078"/>
                  <a:pt x="4214345" y="583715"/>
                </a:cubicBezTo>
                <a:cubicBezTo>
                  <a:pt x="4214345" y="587508"/>
                  <a:pt x="4214318" y="591293"/>
                  <a:pt x="4213752" y="595066"/>
                </a:cubicBezTo>
                <a:lnTo>
                  <a:pt x="4213253" y="595033"/>
                </a:lnTo>
                <a:lnTo>
                  <a:pt x="4213227" y="595524"/>
                </a:lnTo>
                <a:lnTo>
                  <a:pt x="4196108" y="593911"/>
                </a:lnTo>
                <a:cubicBezTo>
                  <a:pt x="4163734" y="593388"/>
                  <a:pt x="4131854" y="590430"/>
                  <a:pt x="4100682" y="584920"/>
                </a:cubicBezTo>
                <a:cubicBezTo>
                  <a:pt x="4095105" y="585336"/>
                  <a:pt x="4089776" y="584395"/>
                  <a:pt x="4084465" y="583392"/>
                </a:cubicBezTo>
                <a:lnTo>
                  <a:pt x="4084349" y="582253"/>
                </a:lnTo>
                <a:cubicBezTo>
                  <a:pt x="3762475" y="529393"/>
                  <a:pt x="3503203" y="299826"/>
                  <a:pt x="3418424" y="0"/>
                </a:cubicBezTo>
                <a:close/>
                <a:moveTo>
                  <a:pt x="2800095" y="0"/>
                </a:moveTo>
                <a:lnTo>
                  <a:pt x="3008804" y="0"/>
                </a:lnTo>
                <a:cubicBezTo>
                  <a:pt x="2843334" y="98005"/>
                  <a:pt x="2723925" y="260867"/>
                  <a:pt x="2686074" y="451830"/>
                </a:cubicBezTo>
                <a:cubicBezTo>
                  <a:pt x="2930126" y="399791"/>
                  <a:pt x="3126716" y="226291"/>
                  <a:pt x="3204612" y="0"/>
                </a:cubicBezTo>
                <a:lnTo>
                  <a:pt x="3338628" y="0"/>
                </a:lnTo>
                <a:cubicBezTo>
                  <a:pt x="3253850" y="299826"/>
                  <a:pt x="2994578" y="529393"/>
                  <a:pt x="2672703" y="582253"/>
                </a:cubicBezTo>
                <a:lnTo>
                  <a:pt x="2672586" y="583392"/>
                </a:lnTo>
                <a:cubicBezTo>
                  <a:pt x="2667276" y="584395"/>
                  <a:pt x="2661947" y="585336"/>
                  <a:pt x="2656370" y="584920"/>
                </a:cubicBezTo>
                <a:cubicBezTo>
                  <a:pt x="2625198" y="590430"/>
                  <a:pt x="2593318" y="593388"/>
                  <a:pt x="2560943" y="593911"/>
                </a:cubicBezTo>
                <a:lnTo>
                  <a:pt x="2543825" y="595524"/>
                </a:lnTo>
                <a:lnTo>
                  <a:pt x="2543799" y="595033"/>
                </a:lnTo>
                <a:lnTo>
                  <a:pt x="2543300" y="595066"/>
                </a:lnTo>
                <a:cubicBezTo>
                  <a:pt x="2542734" y="591293"/>
                  <a:pt x="2542707" y="587507"/>
                  <a:pt x="2542707" y="583715"/>
                </a:cubicBezTo>
                <a:cubicBezTo>
                  <a:pt x="2542707" y="578078"/>
                  <a:pt x="2542765" y="572454"/>
                  <a:pt x="2544077" y="566868"/>
                </a:cubicBezTo>
                <a:cubicBezTo>
                  <a:pt x="2544035" y="535786"/>
                  <a:pt x="2546485" y="505143"/>
                  <a:pt x="2551541" y="475137"/>
                </a:cubicBezTo>
                <a:lnTo>
                  <a:pt x="2552082" y="468499"/>
                </a:lnTo>
                <a:cubicBezTo>
                  <a:pt x="2552250" y="468495"/>
                  <a:pt x="2552420" y="468490"/>
                  <a:pt x="2552587" y="468437"/>
                </a:cubicBezTo>
                <a:cubicBezTo>
                  <a:pt x="2578890" y="285283"/>
                  <a:pt x="2668350" y="121703"/>
                  <a:pt x="2800095" y="0"/>
                </a:cubicBezTo>
                <a:close/>
                <a:moveTo>
                  <a:pt x="1726273" y="0"/>
                </a:moveTo>
                <a:lnTo>
                  <a:pt x="1860290" y="0"/>
                </a:lnTo>
                <a:cubicBezTo>
                  <a:pt x="1938186" y="226291"/>
                  <a:pt x="2134775" y="399791"/>
                  <a:pt x="2378827" y="451830"/>
                </a:cubicBezTo>
                <a:cubicBezTo>
                  <a:pt x="2340976" y="260867"/>
                  <a:pt x="2221567" y="98005"/>
                  <a:pt x="2056098" y="0"/>
                </a:cubicBezTo>
                <a:lnTo>
                  <a:pt x="2264806" y="0"/>
                </a:lnTo>
                <a:cubicBezTo>
                  <a:pt x="2396551" y="121703"/>
                  <a:pt x="2486011" y="285283"/>
                  <a:pt x="2512313" y="468437"/>
                </a:cubicBezTo>
                <a:cubicBezTo>
                  <a:pt x="2512481" y="468490"/>
                  <a:pt x="2512650" y="468495"/>
                  <a:pt x="2512819" y="468499"/>
                </a:cubicBezTo>
                <a:lnTo>
                  <a:pt x="2513359" y="475137"/>
                </a:lnTo>
                <a:cubicBezTo>
                  <a:pt x="2518416" y="505143"/>
                  <a:pt x="2520865" y="535786"/>
                  <a:pt x="2520823" y="566868"/>
                </a:cubicBezTo>
                <a:cubicBezTo>
                  <a:pt x="2522135" y="572454"/>
                  <a:pt x="2522194" y="578078"/>
                  <a:pt x="2522194" y="583715"/>
                </a:cubicBezTo>
                <a:cubicBezTo>
                  <a:pt x="2522194" y="587508"/>
                  <a:pt x="2522167" y="591293"/>
                  <a:pt x="2521601" y="595066"/>
                </a:cubicBezTo>
                <a:lnTo>
                  <a:pt x="2521102" y="595033"/>
                </a:lnTo>
                <a:lnTo>
                  <a:pt x="2521076" y="595524"/>
                </a:lnTo>
                <a:lnTo>
                  <a:pt x="2503957" y="593911"/>
                </a:lnTo>
                <a:cubicBezTo>
                  <a:pt x="2471583" y="593388"/>
                  <a:pt x="2439703" y="590430"/>
                  <a:pt x="2408531" y="584920"/>
                </a:cubicBezTo>
                <a:cubicBezTo>
                  <a:pt x="2402954" y="585336"/>
                  <a:pt x="2397625" y="584395"/>
                  <a:pt x="2392314" y="583392"/>
                </a:cubicBezTo>
                <a:lnTo>
                  <a:pt x="2392198" y="582253"/>
                </a:lnTo>
                <a:cubicBezTo>
                  <a:pt x="2070324" y="529393"/>
                  <a:pt x="1811051" y="299826"/>
                  <a:pt x="1726273" y="0"/>
                </a:cubicBezTo>
                <a:close/>
                <a:moveTo>
                  <a:pt x="1107944" y="0"/>
                </a:moveTo>
                <a:lnTo>
                  <a:pt x="1316652" y="0"/>
                </a:lnTo>
                <a:cubicBezTo>
                  <a:pt x="1151183" y="98005"/>
                  <a:pt x="1031774" y="260867"/>
                  <a:pt x="993923" y="451830"/>
                </a:cubicBezTo>
                <a:cubicBezTo>
                  <a:pt x="1237975" y="399791"/>
                  <a:pt x="1434564" y="226291"/>
                  <a:pt x="1512461" y="0"/>
                </a:cubicBezTo>
                <a:lnTo>
                  <a:pt x="1646477" y="0"/>
                </a:lnTo>
                <a:cubicBezTo>
                  <a:pt x="1561699" y="299826"/>
                  <a:pt x="1302427" y="529393"/>
                  <a:pt x="980552" y="582253"/>
                </a:cubicBezTo>
                <a:lnTo>
                  <a:pt x="980435" y="583392"/>
                </a:lnTo>
                <a:cubicBezTo>
                  <a:pt x="975125" y="584395"/>
                  <a:pt x="969796" y="585336"/>
                  <a:pt x="964219" y="584920"/>
                </a:cubicBezTo>
                <a:cubicBezTo>
                  <a:pt x="933047" y="590430"/>
                  <a:pt x="901167" y="593388"/>
                  <a:pt x="868792" y="593911"/>
                </a:cubicBezTo>
                <a:lnTo>
                  <a:pt x="851674" y="595524"/>
                </a:lnTo>
                <a:lnTo>
                  <a:pt x="851648" y="595033"/>
                </a:lnTo>
                <a:lnTo>
                  <a:pt x="851149" y="595066"/>
                </a:lnTo>
                <a:cubicBezTo>
                  <a:pt x="850583" y="591293"/>
                  <a:pt x="850556" y="587507"/>
                  <a:pt x="850556" y="583715"/>
                </a:cubicBezTo>
                <a:cubicBezTo>
                  <a:pt x="850556" y="578078"/>
                  <a:pt x="850614" y="572454"/>
                  <a:pt x="851926" y="566868"/>
                </a:cubicBezTo>
                <a:cubicBezTo>
                  <a:pt x="851884" y="535786"/>
                  <a:pt x="854334" y="505143"/>
                  <a:pt x="859390" y="475137"/>
                </a:cubicBezTo>
                <a:lnTo>
                  <a:pt x="859931" y="468499"/>
                </a:lnTo>
                <a:cubicBezTo>
                  <a:pt x="860099" y="468495"/>
                  <a:pt x="860269" y="468490"/>
                  <a:pt x="860436" y="468437"/>
                </a:cubicBezTo>
                <a:cubicBezTo>
                  <a:pt x="886739" y="285283"/>
                  <a:pt x="976199" y="121704"/>
                  <a:pt x="1107944" y="0"/>
                </a:cubicBezTo>
                <a:close/>
                <a:moveTo>
                  <a:pt x="34122" y="0"/>
                </a:moveTo>
                <a:lnTo>
                  <a:pt x="168138" y="0"/>
                </a:lnTo>
                <a:cubicBezTo>
                  <a:pt x="246034" y="226290"/>
                  <a:pt x="442624" y="399791"/>
                  <a:pt x="686676" y="451830"/>
                </a:cubicBezTo>
                <a:cubicBezTo>
                  <a:pt x="648825" y="260867"/>
                  <a:pt x="529416" y="98005"/>
                  <a:pt x="363946" y="0"/>
                </a:cubicBezTo>
                <a:lnTo>
                  <a:pt x="572655" y="0"/>
                </a:lnTo>
                <a:cubicBezTo>
                  <a:pt x="704400" y="121703"/>
                  <a:pt x="793860" y="285283"/>
                  <a:pt x="820162" y="468437"/>
                </a:cubicBezTo>
                <a:cubicBezTo>
                  <a:pt x="820330" y="468490"/>
                  <a:pt x="820499" y="468495"/>
                  <a:pt x="820668" y="468500"/>
                </a:cubicBezTo>
                <a:lnTo>
                  <a:pt x="821208" y="475137"/>
                </a:lnTo>
                <a:cubicBezTo>
                  <a:pt x="826265" y="505143"/>
                  <a:pt x="828714" y="535786"/>
                  <a:pt x="828672" y="566868"/>
                </a:cubicBezTo>
                <a:cubicBezTo>
                  <a:pt x="829984" y="572454"/>
                  <a:pt x="830043" y="578078"/>
                  <a:pt x="830043" y="583715"/>
                </a:cubicBezTo>
                <a:cubicBezTo>
                  <a:pt x="830043" y="587508"/>
                  <a:pt x="830016" y="591293"/>
                  <a:pt x="829450" y="595066"/>
                </a:cubicBezTo>
                <a:lnTo>
                  <a:pt x="828951" y="595033"/>
                </a:lnTo>
                <a:lnTo>
                  <a:pt x="828925" y="595524"/>
                </a:lnTo>
                <a:lnTo>
                  <a:pt x="811806" y="593911"/>
                </a:lnTo>
                <a:cubicBezTo>
                  <a:pt x="779432" y="593388"/>
                  <a:pt x="747552" y="590430"/>
                  <a:pt x="716380" y="584920"/>
                </a:cubicBezTo>
                <a:cubicBezTo>
                  <a:pt x="710803" y="585336"/>
                  <a:pt x="705474" y="584395"/>
                  <a:pt x="700163" y="583392"/>
                </a:cubicBezTo>
                <a:lnTo>
                  <a:pt x="700047" y="582253"/>
                </a:lnTo>
                <a:cubicBezTo>
                  <a:pt x="378172" y="529393"/>
                  <a:pt x="118900" y="299826"/>
                  <a:pt x="341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960137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b="0" spc="200" baseline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57950" y="4960137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10/21/24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altLang="ja-JP" smtClean="0"/>
              <a:t>‹#›</a:t>
            </a:fld>
            <a:endParaRPr lang="ja-JP" alt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0597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8096" y="2286000"/>
            <a:ext cx="3566160" cy="402336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91990" y="2286000"/>
            <a:ext cx="3566160" cy="402336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10/21/24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altLang="ja-JP" smtClean="0"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7244857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2179636"/>
            <a:ext cx="356616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2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8096" y="2967788"/>
            <a:ext cx="3566160" cy="334157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91990" y="2179636"/>
            <a:ext cx="356616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2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91990" y="2967788"/>
            <a:ext cx="3566160" cy="334157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10/21/24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altLang="ja-JP" smtClean="0"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0010945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10/21/24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altLang="ja-JP" smtClean="0"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106910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10/21/24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altLang="ja-JP" smtClean="0"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1679860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768096" y="471509"/>
            <a:ext cx="329184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36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0" y="822960"/>
            <a:ext cx="4258818" cy="518464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8096" y="2257506"/>
            <a:ext cx="329184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10/21/24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altLang="ja-JP" smtClean="0"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782037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960138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spc="200" baseline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9141714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57950" y="4960138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10/21/24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altLang="ja-JP" smtClean="0"/>
              <a:t>‹#›</a:t>
            </a:fld>
            <a:endParaRPr lang="ja-JP" alt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903747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2286000"/>
            <a:ext cx="7290055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8097" y="6470704"/>
            <a:ext cx="161560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1D8BD707-D9CF-40AE-B4C6-C98DA3205C09}" type="datetimeFigureOut">
              <a:rPr lang="en-US" smtClean="0"/>
              <a:t>10/21/24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32200" y="6470704"/>
            <a:ext cx="4426094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28000" y="6470704"/>
            <a:ext cx="73025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B6F15528-21DE-4FAA-801E-634DDDAF4B2B}" type="slidenum">
              <a:rPr lang="en-US" altLang="ja-JP" smtClean="0"/>
              <a:t>‹#›</a:t>
            </a:fld>
            <a:endParaRPr lang="ja-JP" altLang="en-US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5715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40965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6" r:id="rId1"/>
    <p:sldLayoutId id="2147483917" r:id="rId2"/>
    <p:sldLayoutId id="2147483918" r:id="rId3"/>
    <p:sldLayoutId id="2147483919" r:id="rId4"/>
    <p:sldLayoutId id="2147483920" r:id="rId5"/>
    <p:sldLayoutId id="2147483921" r:id="rId6"/>
    <p:sldLayoutId id="2147483922" r:id="rId7"/>
    <p:sldLayoutId id="2147483923" r:id="rId8"/>
    <p:sldLayoutId id="2147483924" r:id="rId9"/>
    <p:sldLayoutId id="2147483925" r:id="rId10"/>
    <p:sldLayoutId id="2147483926" r:id="rId11"/>
    <p:sldLayoutId id="2147483927" r:id="rId12"/>
    <p:sldLayoutId id="2147483928" r:id="rId13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kumimoji="1" sz="44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kumimoji="1"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kumimoji="1"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kumimoji="1"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kumimoji="1"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kumimoji="1"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kumimoji="1"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kumimoji="1"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g"/><Relationship Id="rId3" Type="http://schemas.openxmlformats.org/officeDocument/2006/relationships/image" Target="../media/image3.png"/><Relationship Id="rId7" Type="http://schemas.openxmlformats.org/officeDocument/2006/relationships/image" Target="../media/image32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1.jpg"/><Relationship Id="rId5" Type="http://schemas.openxmlformats.org/officeDocument/2006/relationships/image" Target="../media/image30.JPG"/><Relationship Id="rId4" Type="http://schemas.openxmlformats.org/officeDocument/2006/relationships/image" Target="../media/image4.png"/><Relationship Id="rId9" Type="http://schemas.openxmlformats.org/officeDocument/2006/relationships/image" Target="../media/image34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.png"/><Relationship Id="rId7" Type="http://schemas.openxmlformats.org/officeDocument/2006/relationships/image" Target="../media/image36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6" Type="http://schemas.microsoft.com/office/2007/relationships/hdphoto" Target="../media/hdphoto4.wdp"/><Relationship Id="rId5" Type="http://schemas.openxmlformats.org/officeDocument/2006/relationships/image" Target="../media/image35.png"/><Relationship Id="rId10" Type="http://schemas.openxmlformats.org/officeDocument/2006/relationships/image" Target="../media/image39.jpg"/><Relationship Id="rId4" Type="http://schemas.openxmlformats.org/officeDocument/2006/relationships/image" Target="../media/image4.png"/><Relationship Id="rId9" Type="http://schemas.openxmlformats.org/officeDocument/2006/relationships/image" Target="../media/image38.jp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g"/><Relationship Id="rId3" Type="http://schemas.openxmlformats.org/officeDocument/2006/relationships/image" Target="../media/image3.png"/><Relationship Id="rId7" Type="http://schemas.openxmlformats.org/officeDocument/2006/relationships/image" Target="../media/image4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1.jpg"/><Relationship Id="rId5" Type="http://schemas.openxmlformats.org/officeDocument/2006/relationships/image" Target="../media/image40.jpg"/><Relationship Id="rId4" Type="http://schemas.openxmlformats.org/officeDocument/2006/relationships/image" Target="../media/image4.png"/><Relationship Id="rId9" Type="http://schemas.openxmlformats.org/officeDocument/2006/relationships/image" Target="../media/image44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5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image" Target="../media/image3.png"/><Relationship Id="rId7" Type="http://schemas.openxmlformats.org/officeDocument/2006/relationships/image" Target="../media/image7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png"/><Relationship Id="rId9" Type="http://schemas.openxmlformats.org/officeDocument/2006/relationships/image" Target="../media/image9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g"/><Relationship Id="rId3" Type="http://schemas.openxmlformats.org/officeDocument/2006/relationships/image" Target="../media/image3.png"/><Relationship Id="rId7" Type="http://schemas.openxmlformats.org/officeDocument/2006/relationships/image" Target="../media/image1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10" Type="http://schemas.microsoft.com/office/2007/relationships/hdphoto" Target="../media/hdphoto1.wdp"/><Relationship Id="rId4" Type="http://schemas.openxmlformats.org/officeDocument/2006/relationships/image" Target="../media/image4.png"/><Relationship Id="rId9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G"/><Relationship Id="rId3" Type="http://schemas.openxmlformats.org/officeDocument/2006/relationships/image" Target="../media/image3.png"/><Relationship Id="rId7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6.png"/><Relationship Id="rId11" Type="http://schemas.microsoft.com/office/2007/relationships/hdphoto" Target="../media/hdphoto3.wdp"/><Relationship Id="rId5" Type="http://schemas.openxmlformats.org/officeDocument/2006/relationships/image" Target="../media/image4.png"/><Relationship Id="rId10" Type="http://schemas.openxmlformats.org/officeDocument/2006/relationships/image" Target="../media/image19.png"/><Relationship Id="rId4" Type="http://schemas.openxmlformats.org/officeDocument/2006/relationships/image" Target="../media/image15.jpeg"/><Relationship Id="rId9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3.png"/><Relationship Id="rId7" Type="http://schemas.openxmlformats.org/officeDocument/2006/relationships/image" Target="../media/image2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1.jpeg"/><Relationship Id="rId5" Type="http://schemas.openxmlformats.org/officeDocument/2006/relationships/image" Target="../media/image4.png"/><Relationship Id="rId4" Type="http://schemas.openxmlformats.org/officeDocument/2006/relationships/image" Target="../media/image20.jpeg"/><Relationship Id="rId9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g"/><Relationship Id="rId3" Type="http://schemas.openxmlformats.org/officeDocument/2006/relationships/image" Target="../media/image3.png"/><Relationship Id="rId7" Type="http://schemas.openxmlformats.org/officeDocument/2006/relationships/image" Target="../media/image27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6.jpg"/><Relationship Id="rId5" Type="http://schemas.openxmlformats.org/officeDocument/2006/relationships/image" Target="../media/image25.jpg"/><Relationship Id="rId4" Type="http://schemas.openxmlformats.org/officeDocument/2006/relationships/image" Target="../media/image4.png"/><Relationship Id="rId9" Type="http://schemas.openxmlformats.org/officeDocument/2006/relationships/image" Target="../media/image2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 descr="背景パターン が含まれている画像&#10;&#10;自動的に生成された説明">
            <a:extLst>
              <a:ext uri="{FF2B5EF4-FFF2-40B4-BE49-F238E27FC236}">
                <a16:creationId xmlns:a16="http://schemas.microsoft.com/office/drawing/2014/main" id="{7E98233B-216A-E135-4806-63919446CE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668" y="0"/>
            <a:ext cx="9245600" cy="6934200"/>
          </a:xfrm>
          <a:prstGeom prst="rect">
            <a:avLst/>
          </a:prstGeom>
        </p:spPr>
      </p:pic>
      <p:pic>
        <p:nvPicPr>
          <p:cNvPr id="10" name="図 9" descr="黒い背景と白い文字&#10;&#10;自動的に生成された説明">
            <a:extLst>
              <a:ext uri="{FF2B5EF4-FFF2-40B4-BE49-F238E27FC236}">
                <a16:creationId xmlns:a16="http://schemas.microsoft.com/office/drawing/2014/main" id="{7D392BCA-F918-27E3-68D2-273D15DA173F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4363" y="757663"/>
            <a:ext cx="5608320" cy="6013739"/>
          </a:xfrm>
          <a:prstGeom prst="rect">
            <a:avLst/>
          </a:prstGeom>
          <a:effectLst>
            <a:glow rad="895280">
              <a:schemeClr val="bg1">
                <a:alpha val="24000"/>
              </a:schemeClr>
            </a:glow>
            <a:outerShdw blurRad="50800" dist="50800" dir="5400000" algn="ctr" rotWithShape="0">
              <a:srgbClr val="000000">
                <a:alpha val="0"/>
              </a:srgbClr>
            </a:outerShdw>
            <a:reflection blurRad="6350" stA="0" endPos="35000" dir="5400000" sy="-100000" algn="bl" rotWithShape="0"/>
            <a:softEdge rad="72373"/>
          </a:effectLst>
          <a:scene3d>
            <a:camera prst="orthographicFront"/>
            <a:lightRig rig="threePt" dir="t"/>
          </a:scene3d>
          <a:sp3d prstMaterial="translucentPowder"/>
        </p:spPr>
      </p:pic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042783B4-DFFB-EF28-2C2B-B2CE344951FE}"/>
              </a:ext>
            </a:extLst>
          </p:cNvPr>
          <p:cNvSpPr/>
          <p:nvPr/>
        </p:nvSpPr>
        <p:spPr>
          <a:xfrm>
            <a:off x="-33668" y="0"/>
            <a:ext cx="9245600" cy="68580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F359C777-5DC5-33D4-1B63-84D713E79C9D}"/>
              </a:ext>
            </a:extLst>
          </p:cNvPr>
          <p:cNvSpPr/>
          <p:nvPr/>
        </p:nvSpPr>
        <p:spPr>
          <a:xfrm>
            <a:off x="-44082" y="6252290"/>
            <a:ext cx="9245600" cy="68580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3" name="図 12" descr="ロゴ, 会社名&#10;&#10;自動的に生成された説明">
            <a:extLst>
              <a:ext uri="{FF2B5EF4-FFF2-40B4-BE49-F238E27FC236}">
                <a16:creationId xmlns:a16="http://schemas.microsoft.com/office/drawing/2014/main" id="{F3FAA16F-C566-C664-F6CB-E0B1DA99607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496" y="6235190"/>
            <a:ext cx="1399592" cy="720000"/>
          </a:xfrm>
          <a:prstGeom prst="rect">
            <a:avLst/>
          </a:prstGeom>
        </p:spPr>
      </p:pic>
      <p:sp>
        <p:nvSpPr>
          <p:cNvPr id="11" name="object 19">
            <a:extLst>
              <a:ext uri="{FF2B5EF4-FFF2-40B4-BE49-F238E27FC236}">
                <a16:creationId xmlns:a16="http://schemas.microsoft.com/office/drawing/2014/main" id="{03DE406C-691F-DB2B-DAB2-430F720845C8}"/>
              </a:ext>
            </a:extLst>
          </p:cNvPr>
          <p:cNvSpPr txBox="1"/>
          <p:nvPr/>
        </p:nvSpPr>
        <p:spPr>
          <a:xfrm>
            <a:off x="1497562" y="2930466"/>
            <a:ext cx="6183139" cy="99706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7620" algn="ctr">
              <a:lnSpc>
                <a:spcPct val="100000"/>
              </a:lnSpc>
              <a:spcBef>
                <a:spcPts val="95"/>
              </a:spcBef>
            </a:pPr>
            <a:r>
              <a:rPr lang="ja-JP" altLang="en-US" sz="2800" b="1" spc="50" dirty="0">
                <a:latin typeface="MS Mincho" panose="02020609040205080304" pitchFamily="49" charset="-128"/>
                <a:ea typeface="MS Mincho" panose="02020609040205080304" pitchFamily="49" charset="-128"/>
                <a:cs typeface="Microsoft YaHei UI"/>
              </a:rPr>
              <a:t>一般社団法人　新発田青年会議所</a:t>
            </a:r>
            <a:endParaRPr sz="2800" b="1" dirty="0">
              <a:latin typeface="MS Mincho" panose="02020609040205080304" pitchFamily="49" charset="-128"/>
              <a:ea typeface="MS Mincho" panose="02020609040205080304" pitchFamily="49" charset="-128"/>
              <a:cs typeface="Microsoft YaHei UI"/>
            </a:endParaRPr>
          </a:p>
          <a:p>
            <a:pPr algn="ctr">
              <a:lnSpc>
                <a:spcPct val="100000"/>
              </a:lnSpc>
              <a:spcBef>
                <a:spcPts val="20"/>
              </a:spcBef>
              <a:tabLst>
                <a:tab pos="1242060" algn="l"/>
                <a:tab pos="2482850" algn="l"/>
              </a:tabLst>
            </a:pPr>
            <a:r>
              <a:rPr lang="ja-JP" altLang="en-US" sz="3600" b="1">
                <a:latin typeface="MS Mincho" panose="02020609040205080304" pitchFamily="49" charset="-128"/>
                <a:ea typeface="MS Mincho" panose="02020609040205080304" pitchFamily="49" charset="-128"/>
                <a:cs typeface="Microsoft YaHei UI"/>
              </a:rPr>
              <a:t>説明　資料</a:t>
            </a:r>
            <a:endParaRPr sz="3600" b="1" dirty="0">
              <a:latin typeface="MS Mincho" panose="02020609040205080304" pitchFamily="49" charset="-128"/>
              <a:ea typeface="MS Mincho" panose="02020609040205080304" pitchFamily="49" charset="-128"/>
              <a:cs typeface="Microsoft YaHei U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607F56-63C3-EB87-FE5F-BD03E958E0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D3065EE7-96CB-DC5A-7498-0551202E28C8}"/>
              </a:ext>
            </a:extLst>
          </p:cNvPr>
          <p:cNvSpPr/>
          <p:nvPr/>
        </p:nvSpPr>
        <p:spPr>
          <a:xfrm>
            <a:off x="2519998" y="1670087"/>
            <a:ext cx="4104009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ja-JP" altLang="en-US" sz="6000" b="1">
                <a:ln w="38100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glow rad="228600">
                    <a:schemeClr val="tx2">
                      <a:lumMod val="50000"/>
                      <a:alpha val="40000"/>
                    </a:schemeClr>
                  </a:glow>
                </a:effectLst>
                <a:latin typeface="HGSSoeiKakugothicUB" panose="020B0900000000000000" pitchFamily="34" charset="-128"/>
                <a:ea typeface="HGSSoeiKakugothicUB" panose="020B0900000000000000" pitchFamily="34" charset="-128"/>
              </a:rPr>
              <a:t>理事長挨拶</a:t>
            </a:r>
            <a:endParaRPr lang="ja-JP" altLang="en-US" sz="6000" b="1" dirty="0">
              <a:ln w="38100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glow rad="228600">
                  <a:schemeClr val="tx2">
                    <a:lumMod val="50000"/>
                    <a:alpha val="40000"/>
                  </a:schemeClr>
                </a:glow>
              </a:effectLst>
              <a:latin typeface="HGSSoeiKakugothicUB" panose="020B0900000000000000" pitchFamily="34" charset="-128"/>
              <a:ea typeface="HGSSoeiKakugothicUB" panose="020B0900000000000000" pitchFamily="34" charset="-128"/>
            </a:endParaRPr>
          </a:p>
        </p:txBody>
      </p:sp>
      <p:pic>
        <p:nvPicPr>
          <p:cNvPr id="6" name="図 5" descr="背景パターン が含まれている画像&#10;&#10;自動的に生成された説明">
            <a:extLst>
              <a:ext uri="{FF2B5EF4-FFF2-40B4-BE49-F238E27FC236}">
                <a16:creationId xmlns:a16="http://schemas.microsoft.com/office/drawing/2014/main" id="{24DAA5F6-E65A-6CAC-45B8-54DAC16B3E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600"/>
            <a:ext cx="9144000" cy="6858000"/>
          </a:xfrm>
          <a:prstGeom prst="rect">
            <a:avLst/>
          </a:prstGeom>
        </p:spPr>
      </p:pic>
      <p:pic>
        <p:nvPicPr>
          <p:cNvPr id="10" name="図 9" descr="黒い背景と白い文字&#10;&#10;自動的に生成された説明">
            <a:extLst>
              <a:ext uri="{FF2B5EF4-FFF2-40B4-BE49-F238E27FC236}">
                <a16:creationId xmlns:a16="http://schemas.microsoft.com/office/drawing/2014/main" id="{E09BE5EE-BFE6-CFF6-94C9-C55D0B19A200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4363" y="757663"/>
            <a:ext cx="5608320" cy="6013739"/>
          </a:xfrm>
          <a:prstGeom prst="rect">
            <a:avLst/>
          </a:prstGeom>
          <a:effectLst>
            <a:glow rad="895280">
              <a:schemeClr val="bg1">
                <a:alpha val="24000"/>
              </a:schemeClr>
            </a:glow>
            <a:outerShdw blurRad="50800" dist="50800" dir="5400000" algn="ctr" rotWithShape="0">
              <a:srgbClr val="000000">
                <a:alpha val="0"/>
              </a:srgbClr>
            </a:outerShdw>
            <a:reflection blurRad="6350" stA="0" endPos="35000" dir="5400000" sy="-100000" algn="bl" rotWithShape="0"/>
            <a:softEdge rad="72373"/>
          </a:effectLst>
          <a:scene3d>
            <a:camera prst="orthographicFront"/>
            <a:lightRig rig="threePt" dir="t"/>
          </a:scene3d>
          <a:sp3d prstMaterial="translucentPowder"/>
        </p:spPr>
      </p:pic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0CF38974-F83A-DB1C-36DE-86CED7B2E79E}"/>
              </a:ext>
            </a:extLst>
          </p:cNvPr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46E74B23-E9C3-B6CE-0E2A-EAD1F13D2989}"/>
              </a:ext>
            </a:extLst>
          </p:cNvPr>
          <p:cNvSpPr/>
          <p:nvPr/>
        </p:nvSpPr>
        <p:spPr>
          <a:xfrm>
            <a:off x="0" y="6172200"/>
            <a:ext cx="9144000" cy="68580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1" name="図 10" descr="ロゴ, 会社名&#10;&#10;自動的に生成された説明">
            <a:extLst>
              <a:ext uri="{FF2B5EF4-FFF2-40B4-BE49-F238E27FC236}">
                <a16:creationId xmlns:a16="http://schemas.microsoft.com/office/drawing/2014/main" id="{229494C0-FE9D-FA50-8BB4-95F062857BB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89" y="6155100"/>
            <a:ext cx="1399592" cy="720000"/>
          </a:xfrm>
          <a:prstGeom prst="rect">
            <a:avLst/>
          </a:prstGeom>
        </p:spPr>
      </p:pic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30A053C1-2634-416B-1BCE-CFF4E32C5FE6}"/>
              </a:ext>
            </a:extLst>
          </p:cNvPr>
          <p:cNvSpPr/>
          <p:nvPr/>
        </p:nvSpPr>
        <p:spPr>
          <a:xfrm>
            <a:off x="2123258" y="2921169"/>
            <a:ext cx="4897495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ja-JP" altLang="en-US" sz="6000" b="1">
                <a:ln w="38100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glow rad="228600">
                    <a:schemeClr val="tx2">
                      <a:lumMod val="50000"/>
                      <a:alpha val="40000"/>
                    </a:schemeClr>
                  </a:glow>
                </a:effectLst>
                <a:latin typeface="Hiragino Kaku Gothic StdN W8" panose="020B0800000000000000" pitchFamily="34" charset="-128"/>
                <a:ea typeface="Hiragino Kaku Gothic StdN W8" panose="020B0800000000000000" pitchFamily="34" charset="-128"/>
              </a:rPr>
              <a:t>対外活動紹介</a:t>
            </a:r>
            <a:endParaRPr lang="ja-JP" altLang="en-US" sz="6000" b="1" dirty="0">
              <a:ln w="38100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glow rad="228600">
                  <a:schemeClr val="tx2">
                    <a:lumMod val="50000"/>
                    <a:alpha val="40000"/>
                  </a:schemeClr>
                </a:glow>
              </a:effectLst>
              <a:latin typeface="Hiragino Kaku Gothic StdN W8" panose="020B0800000000000000" pitchFamily="34" charset="-128"/>
              <a:ea typeface="Hiragino Kaku Gothic StdN W8" panose="020B08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324789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DEF498C8-29C8-B774-6132-5BC441DC829F}"/>
              </a:ext>
            </a:extLst>
          </p:cNvPr>
          <p:cNvSpPr/>
          <p:nvPr/>
        </p:nvSpPr>
        <p:spPr>
          <a:xfrm>
            <a:off x="2519998" y="1670087"/>
            <a:ext cx="4104009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ja-JP" altLang="en-US" sz="6000" b="1">
                <a:ln w="38100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glow rad="228600">
                    <a:schemeClr val="tx2">
                      <a:lumMod val="50000"/>
                      <a:alpha val="40000"/>
                    </a:schemeClr>
                  </a:glow>
                </a:effectLst>
                <a:latin typeface="HGSSoeiKakugothicUB" panose="020B0900000000000000" pitchFamily="34" charset="-128"/>
                <a:ea typeface="HGSSoeiKakugothicUB" panose="020B0900000000000000" pitchFamily="34" charset="-128"/>
              </a:rPr>
              <a:t>理事長挨拶</a:t>
            </a:r>
            <a:endParaRPr lang="ja-JP" altLang="en-US" sz="6000" b="1" dirty="0">
              <a:ln w="38100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glow rad="228600">
                  <a:schemeClr val="tx2">
                    <a:lumMod val="50000"/>
                    <a:alpha val="40000"/>
                  </a:schemeClr>
                </a:glow>
              </a:effectLst>
              <a:latin typeface="HGSSoeiKakugothicUB" panose="020B0900000000000000" pitchFamily="34" charset="-128"/>
              <a:ea typeface="HGSSoeiKakugothicUB" panose="020B0900000000000000" pitchFamily="34" charset="-128"/>
            </a:endParaRPr>
          </a:p>
        </p:txBody>
      </p:sp>
      <p:pic>
        <p:nvPicPr>
          <p:cNvPr id="6" name="図 5" descr="背景パターン が含まれている画像&#10;&#10;自動的に生成された説明">
            <a:extLst>
              <a:ext uri="{FF2B5EF4-FFF2-40B4-BE49-F238E27FC236}">
                <a16:creationId xmlns:a16="http://schemas.microsoft.com/office/drawing/2014/main" id="{14A98848-AB0A-B560-EF70-E056073168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" name="図 9" descr="黒い背景と白い文字&#10;&#10;自動的に生成された説明">
            <a:extLst>
              <a:ext uri="{FF2B5EF4-FFF2-40B4-BE49-F238E27FC236}">
                <a16:creationId xmlns:a16="http://schemas.microsoft.com/office/drawing/2014/main" id="{0F431E6A-7D6E-7E8A-1F36-2DCF1CB19E67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4363" y="757663"/>
            <a:ext cx="5608320" cy="6013739"/>
          </a:xfrm>
          <a:prstGeom prst="rect">
            <a:avLst/>
          </a:prstGeom>
          <a:effectLst>
            <a:glow rad="895280">
              <a:schemeClr val="bg1">
                <a:alpha val="24000"/>
              </a:schemeClr>
            </a:glow>
            <a:outerShdw blurRad="50800" dist="50800" dir="5400000" algn="ctr" rotWithShape="0">
              <a:srgbClr val="000000">
                <a:alpha val="0"/>
              </a:srgbClr>
            </a:outerShdw>
            <a:reflection blurRad="6350" stA="0" endPos="35000" dir="5400000" sy="-100000" algn="bl" rotWithShape="0"/>
            <a:softEdge rad="72373"/>
          </a:effectLst>
          <a:scene3d>
            <a:camera prst="orthographicFront"/>
            <a:lightRig rig="threePt" dir="t"/>
          </a:scene3d>
          <a:sp3d prstMaterial="translucentPowder"/>
        </p:spPr>
      </p:pic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D0DFB1D0-36B1-AA33-5927-5C8B25C1C4A3}"/>
              </a:ext>
            </a:extLst>
          </p:cNvPr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F2CD254E-7053-8202-4649-7736A9ABBB5F}"/>
              </a:ext>
            </a:extLst>
          </p:cNvPr>
          <p:cNvSpPr/>
          <p:nvPr/>
        </p:nvSpPr>
        <p:spPr>
          <a:xfrm>
            <a:off x="0" y="6172200"/>
            <a:ext cx="9144000" cy="68580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1" name="図 10" descr="ロゴ, 会社名&#10;&#10;自動的に生成された説明">
            <a:extLst>
              <a:ext uri="{FF2B5EF4-FFF2-40B4-BE49-F238E27FC236}">
                <a16:creationId xmlns:a16="http://schemas.microsoft.com/office/drawing/2014/main" id="{BC1DB3F4-1F50-73D6-661F-90ECFEDEF88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89" y="6155100"/>
            <a:ext cx="1399592" cy="720000"/>
          </a:xfrm>
          <a:prstGeom prst="rect">
            <a:avLst/>
          </a:prstGeom>
        </p:spPr>
      </p:pic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1704AF91-6004-4304-D24C-9184AFECDD7C}"/>
              </a:ext>
            </a:extLst>
          </p:cNvPr>
          <p:cNvSpPr/>
          <p:nvPr/>
        </p:nvSpPr>
        <p:spPr>
          <a:xfrm>
            <a:off x="152400" y="849276"/>
            <a:ext cx="480131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ja-JP" altLang="en-US" sz="3600">
                <a:ln w="10160">
                  <a:noFill/>
                  <a:prstDash val="solid"/>
                </a:ln>
                <a:solidFill>
                  <a:srgbClr val="192F60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Hiragino Kaku Gothic StdN W8" panose="020B0800000000000000" pitchFamily="34" charset="-128"/>
                <a:ea typeface="Hiragino Kaku Gothic StdN W8" panose="020B0800000000000000" pitchFamily="34" charset="-128"/>
              </a:rPr>
              <a:t>サマーコンファレンス</a:t>
            </a:r>
            <a:endParaRPr lang="ja-JP" altLang="en-US" sz="3600" dirty="0">
              <a:ln w="10160">
                <a:noFill/>
                <a:prstDash val="solid"/>
              </a:ln>
              <a:solidFill>
                <a:srgbClr val="192F60"/>
              </a:solidFill>
              <a:effectLst>
                <a:glow rad="63500">
                  <a:schemeClr val="bg1">
                    <a:alpha val="40000"/>
                  </a:schemeClr>
                </a:glow>
              </a:effectLst>
              <a:latin typeface="Hiragino Kaku Gothic StdN W8" panose="020B0800000000000000" pitchFamily="34" charset="-128"/>
              <a:ea typeface="Hiragino Kaku Gothic StdN W8" panose="020B0800000000000000" pitchFamily="34" charset="-128"/>
            </a:endParaRP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949DCDE8-0449-505E-028E-3A5A844AC92C}"/>
              </a:ext>
            </a:extLst>
          </p:cNvPr>
          <p:cNvSpPr/>
          <p:nvPr/>
        </p:nvSpPr>
        <p:spPr>
          <a:xfrm>
            <a:off x="204681" y="1567470"/>
            <a:ext cx="6196120" cy="1480530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ja-JP" altLang="en-US" sz="2000">
                <a:ln w="10160">
                  <a:noFill/>
                  <a:prstDash val="solid"/>
                </a:ln>
                <a:solidFill>
                  <a:srgbClr val="192F60"/>
                </a:solidFill>
                <a:latin typeface="+mj-ea"/>
                <a:ea typeface="+mj-ea"/>
              </a:rPr>
              <a:t>実施予定</a:t>
            </a:r>
            <a:r>
              <a:rPr lang="ja-JP" altLang="en-US" sz="2000">
                <a:ln w="10160">
                  <a:noFill/>
                  <a:prstDash val="solid"/>
                </a:ln>
                <a:solidFill>
                  <a:srgbClr val="192F60"/>
                </a:solidFill>
                <a:effectLst/>
                <a:latin typeface="+mj-ea"/>
                <a:ea typeface="+mj-ea"/>
              </a:rPr>
              <a:t>：２０２３年</a:t>
            </a:r>
            <a:r>
              <a:rPr lang="ja-JP" altLang="en-US" sz="2000">
                <a:ln w="10160">
                  <a:noFill/>
                  <a:prstDash val="solid"/>
                </a:ln>
                <a:solidFill>
                  <a:srgbClr val="192F60"/>
                </a:solidFill>
                <a:latin typeface="+mj-ea"/>
                <a:ea typeface="+mj-ea"/>
              </a:rPr>
              <a:t>７月</a:t>
            </a:r>
            <a:endParaRPr lang="en-US" altLang="ja-JP" sz="2000" dirty="0">
              <a:ln w="10160">
                <a:noFill/>
                <a:prstDash val="solid"/>
              </a:ln>
              <a:solidFill>
                <a:srgbClr val="192F60"/>
              </a:solidFill>
              <a:effectLst/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ja-JP" altLang="en-US" sz="2000">
                <a:ln w="10160">
                  <a:noFill/>
                  <a:prstDash val="solid"/>
                </a:ln>
                <a:solidFill>
                  <a:srgbClr val="192F60"/>
                </a:solidFill>
                <a:latin typeface="+mj-ea"/>
                <a:ea typeface="+mj-ea"/>
              </a:rPr>
              <a:t>活動</a:t>
            </a:r>
            <a:r>
              <a:rPr lang="ja-JP" altLang="en-US" sz="2000">
                <a:ln w="10160">
                  <a:noFill/>
                  <a:prstDash val="solid"/>
                </a:ln>
                <a:solidFill>
                  <a:srgbClr val="192F60"/>
                </a:solidFill>
                <a:effectLst/>
                <a:latin typeface="+mj-ea"/>
                <a:ea typeface="+mj-ea"/>
              </a:rPr>
              <a:t>内容：運動発信のアイディアが盛りだくさん！</a:t>
            </a:r>
            <a:endParaRPr lang="en-US" altLang="ja-JP" sz="2000" dirty="0">
              <a:ln w="10160">
                <a:noFill/>
                <a:prstDash val="solid"/>
              </a:ln>
              <a:solidFill>
                <a:srgbClr val="192F60"/>
              </a:solidFill>
              <a:effectLst/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ja-JP" altLang="en-US" sz="2000">
                <a:ln w="10160">
                  <a:noFill/>
                  <a:prstDash val="solid"/>
                </a:ln>
                <a:solidFill>
                  <a:srgbClr val="192F60"/>
                </a:solidFill>
                <a:latin typeface="+mj-ea"/>
                <a:ea typeface="+mj-ea"/>
              </a:rPr>
              <a:t>実施場所</a:t>
            </a:r>
            <a:r>
              <a:rPr lang="ja-JP" altLang="en-US" sz="2000">
                <a:ln w="10160">
                  <a:noFill/>
                  <a:prstDash val="solid"/>
                </a:ln>
                <a:solidFill>
                  <a:srgbClr val="192F60"/>
                </a:solidFill>
                <a:effectLst/>
                <a:latin typeface="+mj-ea"/>
                <a:ea typeface="+mj-ea"/>
              </a:rPr>
              <a:t>：横浜</a:t>
            </a:r>
            <a:endParaRPr lang="ja-JP" altLang="en-US" sz="2000" dirty="0">
              <a:ln w="10160">
                <a:noFill/>
                <a:prstDash val="solid"/>
              </a:ln>
              <a:solidFill>
                <a:srgbClr val="192F60"/>
              </a:solidFill>
              <a:effectLst/>
              <a:latin typeface="+mj-ea"/>
              <a:ea typeface="+mj-ea"/>
            </a:endParaRP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12EC96D5-38D3-1F4F-7199-A05BD8E2476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60" t="16190" r="12500"/>
          <a:stretch/>
        </p:blipFill>
        <p:spPr>
          <a:xfrm rot="551442">
            <a:off x="5500401" y="4238711"/>
            <a:ext cx="3208596" cy="2159701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BD46B585-7634-9888-3140-AD4CF52B68F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9" r="9409"/>
          <a:stretch/>
        </p:blipFill>
        <p:spPr>
          <a:xfrm rot="21161007">
            <a:off x="267694" y="3134411"/>
            <a:ext cx="2877563" cy="1994620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3" name="図 22">
            <a:extLst>
              <a:ext uri="{FF2B5EF4-FFF2-40B4-BE49-F238E27FC236}">
                <a16:creationId xmlns:a16="http://schemas.microsoft.com/office/drawing/2014/main" id="{B4DF591A-A20C-164B-33BA-93C5F0170CE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" b="11"/>
          <a:stretch/>
        </p:blipFill>
        <p:spPr>
          <a:xfrm rot="715338">
            <a:off x="6377718" y="1576754"/>
            <a:ext cx="2483777" cy="1861992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図 2">
            <a:extLst>
              <a:ext uri="{FF2B5EF4-FFF2-40B4-BE49-F238E27FC236}">
                <a16:creationId xmlns:a16="http://schemas.microsoft.com/office/drawing/2014/main" id="{604C3923-8FCB-0DD4-D153-7E04D062B7A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17" b="5117"/>
          <a:stretch/>
        </p:blipFill>
        <p:spPr>
          <a:xfrm rot="168520">
            <a:off x="3653841" y="2711572"/>
            <a:ext cx="3113673" cy="2095808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D060AEBD-31B9-C1F2-8D5A-9894B178484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62" t="9949" r="7916"/>
          <a:stretch/>
        </p:blipFill>
        <p:spPr>
          <a:xfrm>
            <a:off x="2133600" y="4221455"/>
            <a:ext cx="3820038" cy="2344842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733335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0B05B0-FEB9-3B4D-02A3-9DAC0C99CF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FA031659-AA64-F5B2-D230-E7AB3D4BC8A9}"/>
              </a:ext>
            </a:extLst>
          </p:cNvPr>
          <p:cNvSpPr/>
          <p:nvPr/>
        </p:nvSpPr>
        <p:spPr>
          <a:xfrm>
            <a:off x="2519998" y="1670087"/>
            <a:ext cx="4104009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ja-JP" altLang="en-US" sz="6000" b="1">
                <a:ln w="38100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glow rad="228600">
                    <a:schemeClr val="tx2">
                      <a:lumMod val="50000"/>
                      <a:alpha val="40000"/>
                    </a:schemeClr>
                  </a:glow>
                </a:effectLst>
                <a:latin typeface="HGSSoeiKakugothicUB" panose="020B0900000000000000" pitchFamily="34" charset="-128"/>
                <a:ea typeface="HGSSoeiKakugothicUB" panose="020B0900000000000000" pitchFamily="34" charset="-128"/>
              </a:rPr>
              <a:t>理事長挨拶</a:t>
            </a:r>
            <a:endParaRPr lang="ja-JP" altLang="en-US" sz="6000" b="1" dirty="0">
              <a:ln w="38100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glow rad="228600">
                  <a:schemeClr val="tx2">
                    <a:lumMod val="50000"/>
                    <a:alpha val="40000"/>
                  </a:schemeClr>
                </a:glow>
              </a:effectLst>
              <a:latin typeface="HGSSoeiKakugothicUB" panose="020B0900000000000000" pitchFamily="34" charset="-128"/>
              <a:ea typeface="HGSSoeiKakugothicUB" panose="020B0900000000000000" pitchFamily="34" charset="-128"/>
            </a:endParaRPr>
          </a:p>
        </p:txBody>
      </p:sp>
      <p:pic>
        <p:nvPicPr>
          <p:cNvPr id="6" name="図 5" descr="背景パターン が含まれている画像&#10;&#10;自動的に生成された説明">
            <a:extLst>
              <a:ext uri="{FF2B5EF4-FFF2-40B4-BE49-F238E27FC236}">
                <a16:creationId xmlns:a16="http://schemas.microsoft.com/office/drawing/2014/main" id="{82E59DC6-3B59-2BBE-2D04-829D0A8CE5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" name="図 9" descr="黒い背景と白い文字&#10;&#10;自動的に生成された説明">
            <a:extLst>
              <a:ext uri="{FF2B5EF4-FFF2-40B4-BE49-F238E27FC236}">
                <a16:creationId xmlns:a16="http://schemas.microsoft.com/office/drawing/2014/main" id="{92884F76-087E-92CA-8CDE-F039915B0F27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4363" y="757663"/>
            <a:ext cx="5608320" cy="6013739"/>
          </a:xfrm>
          <a:prstGeom prst="rect">
            <a:avLst/>
          </a:prstGeom>
          <a:effectLst>
            <a:glow rad="895280">
              <a:schemeClr val="bg1">
                <a:alpha val="24000"/>
              </a:schemeClr>
            </a:glow>
            <a:outerShdw blurRad="50800" dist="50800" dir="5400000" algn="ctr" rotWithShape="0">
              <a:srgbClr val="000000">
                <a:alpha val="0"/>
              </a:srgbClr>
            </a:outerShdw>
            <a:reflection blurRad="6350" stA="0" endPos="35000" dir="5400000" sy="-100000" algn="bl" rotWithShape="0"/>
            <a:softEdge rad="72373"/>
          </a:effectLst>
          <a:scene3d>
            <a:camera prst="orthographicFront"/>
            <a:lightRig rig="threePt" dir="t"/>
          </a:scene3d>
          <a:sp3d prstMaterial="translucentPowder"/>
        </p:spPr>
      </p:pic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BEB21C94-F0D7-1077-A795-C148A360B92D}"/>
              </a:ext>
            </a:extLst>
          </p:cNvPr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6641BD45-1062-5B1B-D697-AEF352AE5EC9}"/>
              </a:ext>
            </a:extLst>
          </p:cNvPr>
          <p:cNvSpPr/>
          <p:nvPr/>
        </p:nvSpPr>
        <p:spPr>
          <a:xfrm>
            <a:off x="0" y="6172200"/>
            <a:ext cx="9144000" cy="68580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1" name="図 10" descr="ロゴ, 会社名&#10;&#10;自動的に生成された説明">
            <a:extLst>
              <a:ext uri="{FF2B5EF4-FFF2-40B4-BE49-F238E27FC236}">
                <a16:creationId xmlns:a16="http://schemas.microsoft.com/office/drawing/2014/main" id="{B5FB26CE-BEB3-13C4-5161-A140F5466FC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89" y="6155100"/>
            <a:ext cx="1399592" cy="720000"/>
          </a:xfrm>
          <a:prstGeom prst="rect">
            <a:avLst/>
          </a:prstGeom>
        </p:spPr>
      </p:pic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A3215C28-1C69-AA15-27E7-143B960BDA73}"/>
              </a:ext>
            </a:extLst>
          </p:cNvPr>
          <p:cNvSpPr/>
          <p:nvPr/>
        </p:nvSpPr>
        <p:spPr>
          <a:xfrm>
            <a:off x="1494078" y="2921169"/>
            <a:ext cx="615585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ja-JP" sz="6000" b="1" dirty="0">
                <a:ln w="38100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glow rad="228600">
                    <a:schemeClr val="tx2">
                      <a:lumMod val="50000"/>
                      <a:alpha val="40000"/>
                    </a:schemeClr>
                  </a:glow>
                </a:effectLst>
                <a:latin typeface="Hiragino Kaku Gothic StdN W8" panose="020B0800000000000000" pitchFamily="34" charset="-128"/>
                <a:ea typeface="Hiragino Kaku Gothic StdN W8" panose="020B0800000000000000" pitchFamily="34" charset="-128"/>
              </a:rPr>
              <a:t>LOM</a:t>
            </a:r>
            <a:r>
              <a:rPr lang="ja-JP" altLang="en-US" sz="6000" b="1">
                <a:ln w="38100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glow rad="228600">
                    <a:schemeClr val="tx2">
                      <a:lumMod val="50000"/>
                      <a:alpha val="40000"/>
                    </a:schemeClr>
                  </a:glow>
                </a:effectLst>
                <a:latin typeface="Hiragino Kaku Gothic StdN W8" panose="020B0800000000000000" pitchFamily="34" charset="-128"/>
                <a:ea typeface="Hiragino Kaku Gothic StdN W8" panose="020B0800000000000000" pitchFamily="34" charset="-128"/>
              </a:rPr>
              <a:t>外活動紹介</a:t>
            </a:r>
            <a:endParaRPr lang="ja-JP" altLang="en-US" sz="6000" b="1" dirty="0">
              <a:ln w="38100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glow rad="228600">
                  <a:schemeClr val="tx2">
                    <a:lumMod val="50000"/>
                    <a:alpha val="40000"/>
                  </a:schemeClr>
                </a:glow>
              </a:effectLst>
              <a:latin typeface="Hiragino Kaku Gothic StdN W8" panose="020B0800000000000000" pitchFamily="34" charset="-128"/>
              <a:ea typeface="Hiragino Kaku Gothic StdN W8" panose="020B08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028637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DEF498C8-29C8-B774-6132-5BC441DC829F}"/>
              </a:ext>
            </a:extLst>
          </p:cNvPr>
          <p:cNvSpPr/>
          <p:nvPr/>
        </p:nvSpPr>
        <p:spPr>
          <a:xfrm>
            <a:off x="2519998" y="1670087"/>
            <a:ext cx="4104009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ja-JP" altLang="en-US" sz="6000" b="1">
                <a:ln w="38100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glow rad="228600">
                    <a:schemeClr val="tx2">
                      <a:lumMod val="50000"/>
                      <a:alpha val="40000"/>
                    </a:schemeClr>
                  </a:glow>
                </a:effectLst>
                <a:latin typeface="HGSSoeiKakugothicUB" panose="020B0900000000000000" pitchFamily="34" charset="-128"/>
                <a:ea typeface="HGSSoeiKakugothicUB" panose="020B0900000000000000" pitchFamily="34" charset="-128"/>
              </a:rPr>
              <a:t>理事長挨拶</a:t>
            </a:r>
            <a:endParaRPr lang="ja-JP" altLang="en-US" sz="6000" b="1" dirty="0">
              <a:ln w="38100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glow rad="228600">
                  <a:schemeClr val="tx2">
                    <a:lumMod val="50000"/>
                    <a:alpha val="40000"/>
                  </a:schemeClr>
                </a:glow>
              </a:effectLst>
              <a:latin typeface="HGSSoeiKakugothicUB" panose="020B0900000000000000" pitchFamily="34" charset="-128"/>
              <a:ea typeface="HGSSoeiKakugothicUB" panose="020B0900000000000000" pitchFamily="34" charset="-128"/>
            </a:endParaRPr>
          </a:p>
        </p:txBody>
      </p:sp>
      <p:pic>
        <p:nvPicPr>
          <p:cNvPr id="6" name="図 5" descr="背景パターン が含まれている画像&#10;&#10;自動的に生成された説明">
            <a:extLst>
              <a:ext uri="{FF2B5EF4-FFF2-40B4-BE49-F238E27FC236}">
                <a16:creationId xmlns:a16="http://schemas.microsoft.com/office/drawing/2014/main" id="{14A98848-AB0A-B560-EF70-E056073168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" name="図 9" descr="黒い背景と白い文字&#10;&#10;自動的に生成された説明">
            <a:extLst>
              <a:ext uri="{FF2B5EF4-FFF2-40B4-BE49-F238E27FC236}">
                <a16:creationId xmlns:a16="http://schemas.microsoft.com/office/drawing/2014/main" id="{0F431E6A-7D6E-7E8A-1F36-2DCF1CB19E67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4363" y="757663"/>
            <a:ext cx="5608320" cy="6013739"/>
          </a:xfrm>
          <a:prstGeom prst="rect">
            <a:avLst/>
          </a:prstGeom>
          <a:effectLst>
            <a:glow rad="895280">
              <a:schemeClr val="bg1">
                <a:alpha val="24000"/>
              </a:schemeClr>
            </a:glow>
            <a:outerShdw blurRad="50800" dist="50800" dir="5400000" algn="ctr" rotWithShape="0">
              <a:srgbClr val="000000">
                <a:alpha val="0"/>
              </a:srgbClr>
            </a:outerShdw>
            <a:reflection blurRad="6350" stA="0" endPos="35000" dir="5400000" sy="-100000" algn="bl" rotWithShape="0"/>
            <a:softEdge rad="72373"/>
          </a:effectLst>
          <a:scene3d>
            <a:camera prst="orthographicFront"/>
            <a:lightRig rig="threePt" dir="t"/>
          </a:scene3d>
          <a:sp3d prstMaterial="translucentPowder"/>
        </p:spPr>
      </p:pic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D0DFB1D0-36B1-AA33-5927-5C8B25C1C4A3}"/>
              </a:ext>
            </a:extLst>
          </p:cNvPr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F2CD254E-7053-8202-4649-7736A9ABBB5F}"/>
              </a:ext>
            </a:extLst>
          </p:cNvPr>
          <p:cNvSpPr/>
          <p:nvPr/>
        </p:nvSpPr>
        <p:spPr>
          <a:xfrm>
            <a:off x="0" y="6172200"/>
            <a:ext cx="9144000" cy="68580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1" name="図 10" descr="ロゴ, 会社名&#10;&#10;自動的に生成された説明">
            <a:extLst>
              <a:ext uri="{FF2B5EF4-FFF2-40B4-BE49-F238E27FC236}">
                <a16:creationId xmlns:a16="http://schemas.microsoft.com/office/drawing/2014/main" id="{BC1DB3F4-1F50-73D6-661F-90ECFEDEF88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89" y="6155100"/>
            <a:ext cx="1399592" cy="720000"/>
          </a:xfrm>
          <a:prstGeom prst="rect">
            <a:avLst/>
          </a:prstGeom>
        </p:spPr>
      </p:pic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1704AF91-6004-4304-D24C-9184AFECDD7C}"/>
              </a:ext>
            </a:extLst>
          </p:cNvPr>
          <p:cNvSpPr/>
          <p:nvPr/>
        </p:nvSpPr>
        <p:spPr>
          <a:xfrm>
            <a:off x="152400" y="849276"/>
            <a:ext cx="480131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ja-JP" altLang="en-US" sz="3600">
                <a:ln w="10160">
                  <a:noFill/>
                  <a:prstDash val="solid"/>
                </a:ln>
                <a:solidFill>
                  <a:srgbClr val="192F60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Hiragino Kaku Gothic StdN W8" panose="020B0800000000000000" pitchFamily="34" charset="-128"/>
                <a:ea typeface="Hiragino Kaku Gothic StdN W8" panose="020B0800000000000000" pitchFamily="34" charset="-128"/>
              </a:rPr>
              <a:t>ベビーファースト運動</a:t>
            </a:r>
            <a:endParaRPr lang="ja-JP" altLang="en-US" sz="3600" dirty="0">
              <a:ln w="10160">
                <a:noFill/>
                <a:prstDash val="solid"/>
              </a:ln>
              <a:solidFill>
                <a:srgbClr val="192F60"/>
              </a:solidFill>
              <a:effectLst>
                <a:glow rad="63500">
                  <a:schemeClr val="bg1">
                    <a:alpha val="40000"/>
                  </a:schemeClr>
                </a:glow>
              </a:effectLst>
              <a:latin typeface="Hiragino Kaku Gothic StdN W8" panose="020B0800000000000000" pitchFamily="34" charset="-128"/>
              <a:ea typeface="Hiragino Kaku Gothic StdN W8" panose="020B0800000000000000" pitchFamily="34" charset="-128"/>
            </a:endParaRP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949DCDE8-0449-505E-028E-3A5A844AC92C}"/>
              </a:ext>
            </a:extLst>
          </p:cNvPr>
          <p:cNvSpPr/>
          <p:nvPr/>
        </p:nvSpPr>
        <p:spPr>
          <a:xfrm>
            <a:off x="204680" y="1567470"/>
            <a:ext cx="6174485" cy="1480530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ja-JP" altLang="en-US" sz="2000">
                <a:ln w="10160">
                  <a:noFill/>
                  <a:prstDash val="solid"/>
                </a:ln>
                <a:solidFill>
                  <a:srgbClr val="192F60"/>
                </a:solidFill>
                <a:latin typeface="+mj-ea"/>
                <a:ea typeface="+mj-ea"/>
              </a:rPr>
              <a:t>実施</a:t>
            </a:r>
            <a:r>
              <a:rPr lang="ja-JP" altLang="en-US" sz="2000">
                <a:ln w="10160">
                  <a:noFill/>
                  <a:prstDash val="solid"/>
                </a:ln>
                <a:solidFill>
                  <a:srgbClr val="192F60"/>
                </a:solidFill>
                <a:effectLst/>
                <a:latin typeface="+mj-ea"/>
                <a:ea typeface="+mj-ea"/>
              </a:rPr>
              <a:t>年月：２０２１年</a:t>
            </a:r>
            <a:r>
              <a:rPr lang="en-US" altLang="ja-JP" sz="2000" dirty="0">
                <a:ln w="10160">
                  <a:noFill/>
                  <a:prstDash val="solid"/>
                </a:ln>
                <a:solidFill>
                  <a:srgbClr val="192F60"/>
                </a:solidFill>
                <a:effectLst/>
                <a:latin typeface="+mj-ea"/>
                <a:ea typeface="+mj-ea"/>
              </a:rPr>
              <a:t>〜</a:t>
            </a:r>
          </a:p>
          <a:p>
            <a:pPr>
              <a:lnSpc>
                <a:spcPct val="150000"/>
              </a:lnSpc>
            </a:pPr>
            <a:r>
              <a:rPr lang="ja-JP" altLang="en-US" sz="2000">
                <a:ln w="10160">
                  <a:noFill/>
                  <a:prstDash val="solid"/>
                </a:ln>
                <a:solidFill>
                  <a:srgbClr val="192F60"/>
                </a:solidFill>
                <a:latin typeface="+mj-ea"/>
                <a:ea typeface="+mj-ea"/>
              </a:rPr>
              <a:t>運動</a:t>
            </a:r>
            <a:r>
              <a:rPr lang="ja-JP" altLang="en-US" sz="2000">
                <a:ln w="10160">
                  <a:noFill/>
                  <a:prstDash val="solid"/>
                </a:ln>
                <a:solidFill>
                  <a:srgbClr val="192F60"/>
                </a:solidFill>
                <a:effectLst/>
                <a:latin typeface="+mj-ea"/>
                <a:ea typeface="+mj-ea"/>
              </a:rPr>
              <a:t>内容：子育て世代が過ごしやすい環境の実現！</a:t>
            </a:r>
            <a:endParaRPr lang="en-US" altLang="ja-JP" sz="2000" dirty="0">
              <a:ln w="10160">
                <a:noFill/>
                <a:prstDash val="solid"/>
              </a:ln>
              <a:solidFill>
                <a:srgbClr val="192F60"/>
              </a:solidFill>
              <a:effectLst/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ja-JP" altLang="en-US" sz="2000">
                <a:ln w="10160">
                  <a:noFill/>
                  <a:prstDash val="solid"/>
                </a:ln>
                <a:solidFill>
                  <a:srgbClr val="192F60"/>
                </a:solidFill>
                <a:effectLst/>
                <a:latin typeface="+mj-ea"/>
                <a:ea typeface="+mj-ea"/>
              </a:rPr>
              <a:t>参加企業・自治体：</a:t>
            </a:r>
            <a:r>
              <a:rPr lang="ja-JP" altLang="en-US" sz="2000">
                <a:ln w="10160">
                  <a:noFill/>
                  <a:prstDash val="solid"/>
                </a:ln>
                <a:solidFill>
                  <a:srgbClr val="192F60"/>
                </a:solidFill>
                <a:latin typeface="+mj-ea"/>
                <a:ea typeface="+mj-ea"/>
              </a:rPr>
              <a:t>１６２企業、１２４自治体</a:t>
            </a:r>
            <a:endParaRPr lang="ja-JP" altLang="en-US" sz="2000" dirty="0">
              <a:ln w="10160">
                <a:noFill/>
                <a:prstDash val="solid"/>
              </a:ln>
              <a:solidFill>
                <a:srgbClr val="192F60"/>
              </a:solidFill>
              <a:effectLst/>
              <a:latin typeface="+mj-ea"/>
              <a:ea typeface="+mj-ea"/>
            </a:endParaRPr>
          </a:p>
        </p:txBody>
      </p:sp>
      <p:pic>
        <p:nvPicPr>
          <p:cNvPr id="15" name="図 14">
            <a:extLst>
              <a:ext uri="{FF2B5EF4-FFF2-40B4-BE49-F238E27FC236}">
                <a16:creationId xmlns:a16="http://schemas.microsoft.com/office/drawing/2014/main" id="{1624C1ED-EA5E-4178-96AB-AA8D3D32AA7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638" b="1258"/>
          <a:stretch/>
        </p:blipFill>
        <p:spPr>
          <a:xfrm rot="521142">
            <a:off x="6664759" y="1261874"/>
            <a:ext cx="2009473" cy="2833010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D060AEBD-31B9-C1F2-8D5A-9894B178484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14" t="13126" r="4644" b="8406"/>
          <a:stretch/>
        </p:blipFill>
        <p:spPr>
          <a:xfrm>
            <a:off x="4747451" y="4028042"/>
            <a:ext cx="4218405" cy="2506408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3" name="図 22">
            <a:extLst>
              <a:ext uri="{FF2B5EF4-FFF2-40B4-BE49-F238E27FC236}">
                <a16:creationId xmlns:a16="http://schemas.microsoft.com/office/drawing/2014/main" id="{B4DF591A-A20C-164B-33BA-93C5F0170CE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" b="23"/>
          <a:stretch/>
        </p:blipFill>
        <p:spPr>
          <a:xfrm rot="230664">
            <a:off x="3747655" y="3052042"/>
            <a:ext cx="2412120" cy="1808274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12EC96D5-38D3-1F4F-7199-A05BD8E2476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2" r="4972"/>
          <a:stretch/>
        </p:blipFill>
        <p:spPr>
          <a:xfrm rot="197445">
            <a:off x="1976246" y="4539289"/>
            <a:ext cx="2648485" cy="1986364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BD46B585-7634-9888-3140-AD4CF52B68F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5" r="5535"/>
          <a:stretch/>
        </p:blipFill>
        <p:spPr>
          <a:xfrm rot="21379504">
            <a:off x="202186" y="3248223"/>
            <a:ext cx="2628218" cy="1970272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417694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DEF498C8-29C8-B774-6132-5BC441DC829F}"/>
              </a:ext>
            </a:extLst>
          </p:cNvPr>
          <p:cNvSpPr/>
          <p:nvPr/>
        </p:nvSpPr>
        <p:spPr>
          <a:xfrm>
            <a:off x="2519998" y="1670087"/>
            <a:ext cx="4104009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ja-JP" altLang="en-US" sz="6000" b="1">
                <a:ln w="38100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glow rad="228600">
                    <a:schemeClr val="tx2">
                      <a:lumMod val="50000"/>
                      <a:alpha val="40000"/>
                    </a:schemeClr>
                  </a:glow>
                </a:effectLst>
                <a:latin typeface="HGSSoeiKakugothicUB" panose="020B0900000000000000" pitchFamily="34" charset="-128"/>
                <a:ea typeface="HGSSoeiKakugothicUB" panose="020B0900000000000000" pitchFamily="34" charset="-128"/>
              </a:rPr>
              <a:t>理事長挨拶</a:t>
            </a:r>
            <a:endParaRPr lang="ja-JP" altLang="en-US" sz="6000" b="1" dirty="0">
              <a:ln w="38100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glow rad="228600">
                  <a:schemeClr val="tx2">
                    <a:lumMod val="50000"/>
                    <a:alpha val="40000"/>
                  </a:schemeClr>
                </a:glow>
              </a:effectLst>
              <a:latin typeface="HGSSoeiKakugothicUB" panose="020B0900000000000000" pitchFamily="34" charset="-128"/>
              <a:ea typeface="HGSSoeiKakugothicUB" panose="020B0900000000000000" pitchFamily="34" charset="-128"/>
            </a:endParaRPr>
          </a:p>
        </p:txBody>
      </p:sp>
      <p:pic>
        <p:nvPicPr>
          <p:cNvPr id="6" name="図 5" descr="背景パターン が含まれている画像&#10;&#10;自動的に生成された説明">
            <a:extLst>
              <a:ext uri="{FF2B5EF4-FFF2-40B4-BE49-F238E27FC236}">
                <a16:creationId xmlns:a16="http://schemas.microsoft.com/office/drawing/2014/main" id="{14A98848-AB0A-B560-EF70-E056073168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" name="図 9" descr="黒い背景と白い文字&#10;&#10;自動的に生成された説明">
            <a:extLst>
              <a:ext uri="{FF2B5EF4-FFF2-40B4-BE49-F238E27FC236}">
                <a16:creationId xmlns:a16="http://schemas.microsoft.com/office/drawing/2014/main" id="{0F431E6A-7D6E-7E8A-1F36-2DCF1CB19E67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4363" y="757663"/>
            <a:ext cx="5608320" cy="6013739"/>
          </a:xfrm>
          <a:prstGeom prst="rect">
            <a:avLst/>
          </a:prstGeom>
          <a:effectLst>
            <a:glow rad="895280">
              <a:schemeClr val="bg1">
                <a:alpha val="24000"/>
              </a:schemeClr>
            </a:glow>
            <a:outerShdw blurRad="50800" dist="50800" dir="5400000" algn="ctr" rotWithShape="0">
              <a:srgbClr val="000000">
                <a:alpha val="0"/>
              </a:srgbClr>
            </a:outerShdw>
            <a:reflection blurRad="6350" stA="0" endPos="35000" dir="5400000" sy="-100000" algn="bl" rotWithShape="0"/>
            <a:softEdge rad="72373"/>
          </a:effectLst>
          <a:scene3d>
            <a:camera prst="orthographicFront"/>
            <a:lightRig rig="threePt" dir="t"/>
          </a:scene3d>
          <a:sp3d prstMaterial="translucentPowder"/>
        </p:spPr>
      </p:pic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D0DFB1D0-36B1-AA33-5927-5C8B25C1C4A3}"/>
              </a:ext>
            </a:extLst>
          </p:cNvPr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F2CD254E-7053-8202-4649-7736A9ABBB5F}"/>
              </a:ext>
            </a:extLst>
          </p:cNvPr>
          <p:cNvSpPr/>
          <p:nvPr/>
        </p:nvSpPr>
        <p:spPr>
          <a:xfrm>
            <a:off x="0" y="6172200"/>
            <a:ext cx="9144000" cy="68580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1" name="図 10" descr="ロゴ, 会社名&#10;&#10;自動的に生成された説明">
            <a:extLst>
              <a:ext uri="{FF2B5EF4-FFF2-40B4-BE49-F238E27FC236}">
                <a16:creationId xmlns:a16="http://schemas.microsoft.com/office/drawing/2014/main" id="{BC1DB3F4-1F50-73D6-661F-90ECFEDEF88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89" y="6155100"/>
            <a:ext cx="1399592" cy="720000"/>
          </a:xfrm>
          <a:prstGeom prst="rect">
            <a:avLst/>
          </a:prstGeom>
        </p:spPr>
      </p:pic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1704AF91-6004-4304-D24C-9184AFECDD7C}"/>
              </a:ext>
            </a:extLst>
          </p:cNvPr>
          <p:cNvSpPr/>
          <p:nvPr/>
        </p:nvSpPr>
        <p:spPr>
          <a:xfrm>
            <a:off x="152400" y="849276"/>
            <a:ext cx="895629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ja-JP" altLang="en-US" sz="3600">
                <a:ln w="10160">
                  <a:noFill/>
                  <a:prstDash val="solid"/>
                </a:ln>
                <a:solidFill>
                  <a:srgbClr val="192F60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Hiragino Kaku Gothic StdN W8" panose="020B0800000000000000" pitchFamily="34" charset="-128"/>
                <a:ea typeface="Hiragino Kaku Gothic StdN W8" panose="020B0800000000000000" pitchFamily="34" charset="-128"/>
              </a:rPr>
              <a:t>日本の誕生日には、おむすびを食べよう。</a:t>
            </a:r>
            <a:endParaRPr lang="ja-JP" altLang="en-US" sz="3600" dirty="0">
              <a:ln w="10160">
                <a:noFill/>
                <a:prstDash val="solid"/>
              </a:ln>
              <a:solidFill>
                <a:srgbClr val="192F60"/>
              </a:solidFill>
              <a:effectLst>
                <a:glow rad="63500">
                  <a:schemeClr val="bg1">
                    <a:alpha val="40000"/>
                  </a:schemeClr>
                </a:glow>
              </a:effectLst>
              <a:latin typeface="Hiragino Kaku Gothic StdN W8" panose="020B0800000000000000" pitchFamily="34" charset="-128"/>
              <a:ea typeface="Hiragino Kaku Gothic StdN W8" panose="020B0800000000000000" pitchFamily="34" charset="-128"/>
            </a:endParaRP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949DCDE8-0449-505E-028E-3A5A844AC92C}"/>
              </a:ext>
            </a:extLst>
          </p:cNvPr>
          <p:cNvSpPr/>
          <p:nvPr/>
        </p:nvSpPr>
        <p:spPr>
          <a:xfrm>
            <a:off x="204681" y="1567470"/>
            <a:ext cx="5168682" cy="1480530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ja-JP" altLang="en-US" sz="2000">
                <a:ln w="10160">
                  <a:noFill/>
                  <a:prstDash val="solid"/>
                </a:ln>
                <a:solidFill>
                  <a:srgbClr val="192F60"/>
                </a:solidFill>
                <a:latin typeface="+mj-ea"/>
                <a:ea typeface="+mj-ea"/>
              </a:rPr>
              <a:t>実施</a:t>
            </a:r>
            <a:r>
              <a:rPr lang="ja-JP" altLang="en-US" sz="2000">
                <a:ln w="10160">
                  <a:noFill/>
                  <a:prstDash val="solid"/>
                </a:ln>
                <a:solidFill>
                  <a:srgbClr val="192F60"/>
                </a:solidFill>
                <a:effectLst/>
                <a:latin typeface="+mj-ea"/>
                <a:ea typeface="+mj-ea"/>
              </a:rPr>
              <a:t>年月：２０１７年</a:t>
            </a:r>
            <a:r>
              <a:rPr lang="en-US" altLang="ja-JP" sz="2000" dirty="0">
                <a:ln w="10160">
                  <a:noFill/>
                  <a:prstDash val="solid"/>
                </a:ln>
                <a:solidFill>
                  <a:srgbClr val="192F60"/>
                </a:solidFill>
                <a:effectLst/>
                <a:latin typeface="+mj-ea"/>
                <a:ea typeface="+mj-ea"/>
              </a:rPr>
              <a:t>〜</a:t>
            </a:r>
          </a:p>
          <a:p>
            <a:pPr>
              <a:lnSpc>
                <a:spcPct val="150000"/>
              </a:lnSpc>
            </a:pPr>
            <a:r>
              <a:rPr lang="ja-JP" altLang="en-US" sz="2000">
                <a:ln w="10160">
                  <a:noFill/>
                  <a:prstDash val="solid"/>
                </a:ln>
                <a:solidFill>
                  <a:srgbClr val="192F60"/>
                </a:solidFill>
                <a:latin typeface="+mj-ea"/>
                <a:ea typeface="+mj-ea"/>
              </a:rPr>
              <a:t>運動</a:t>
            </a:r>
            <a:r>
              <a:rPr lang="ja-JP" altLang="en-US" sz="2000">
                <a:ln w="10160">
                  <a:noFill/>
                  <a:prstDash val="solid"/>
                </a:ln>
                <a:solidFill>
                  <a:srgbClr val="192F60"/>
                </a:solidFill>
                <a:effectLst/>
                <a:latin typeface="+mj-ea"/>
                <a:ea typeface="+mj-ea"/>
              </a:rPr>
              <a:t>内容：建国記念日をみんなで祝おう！</a:t>
            </a:r>
            <a:endParaRPr lang="en-US" altLang="ja-JP" sz="2000" dirty="0">
              <a:ln w="10160">
                <a:noFill/>
                <a:prstDash val="solid"/>
              </a:ln>
              <a:solidFill>
                <a:srgbClr val="192F60"/>
              </a:solidFill>
              <a:effectLst/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ja-JP" altLang="en-US" sz="2000">
                <a:ln w="10160">
                  <a:noFill/>
                  <a:prstDash val="solid"/>
                </a:ln>
                <a:solidFill>
                  <a:srgbClr val="192F60"/>
                </a:solidFill>
                <a:effectLst/>
                <a:latin typeface="+mj-ea"/>
                <a:ea typeface="+mj-ea"/>
              </a:rPr>
              <a:t>参加団体：</a:t>
            </a:r>
            <a:r>
              <a:rPr lang="ja-JP" altLang="en-US" sz="2000">
                <a:ln w="10160">
                  <a:noFill/>
                  <a:prstDash val="solid"/>
                </a:ln>
                <a:solidFill>
                  <a:srgbClr val="192F60"/>
                </a:solidFill>
                <a:latin typeface="+mj-ea"/>
                <a:ea typeface="+mj-ea"/>
              </a:rPr>
              <a:t>全国の神社</a:t>
            </a:r>
            <a:endParaRPr lang="ja-JP" altLang="en-US" sz="2000" dirty="0">
              <a:ln w="10160">
                <a:noFill/>
                <a:prstDash val="solid"/>
              </a:ln>
              <a:solidFill>
                <a:srgbClr val="192F60"/>
              </a:solidFill>
              <a:effectLst/>
              <a:latin typeface="+mj-ea"/>
              <a:ea typeface="+mj-ea"/>
            </a:endParaRP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441F9526-E637-C874-BD3E-189017FFD42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67" r="26118"/>
          <a:stretch/>
        </p:blipFill>
        <p:spPr>
          <a:xfrm rot="508454">
            <a:off x="6821819" y="1632877"/>
            <a:ext cx="1846564" cy="2768545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12EC96D5-38D3-1F4F-7199-A05BD8E2476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56" r="12456"/>
          <a:stretch/>
        </p:blipFill>
        <p:spPr>
          <a:xfrm rot="551442">
            <a:off x="5850738" y="4260945"/>
            <a:ext cx="2864651" cy="2148488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BD46B585-7634-9888-3140-AD4CF52B68F7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81" t="15937" r="5615"/>
          <a:stretch/>
        </p:blipFill>
        <p:spPr>
          <a:xfrm rot="21161007">
            <a:off x="263413" y="3347988"/>
            <a:ext cx="2877563" cy="1994620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3" name="図 22">
            <a:extLst>
              <a:ext uri="{FF2B5EF4-FFF2-40B4-BE49-F238E27FC236}">
                <a16:creationId xmlns:a16="http://schemas.microsoft.com/office/drawing/2014/main" id="{B4DF591A-A20C-164B-33BA-93C5F0170CE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39" r="12439"/>
          <a:stretch/>
        </p:blipFill>
        <p:spPr>
          <a:xfrm rot="21140055">
            <a:off x="4074810" y="2558832"/>
            <a:ext cx="2646568" cy="1984030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D060AEBD-31B9-C1F2-8D5A-9894B178484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8" b="10738"/>
          <a:stretch/>
        </p:blipFill>
        <p:spPr>
          <a:xfrm>
            <a:off x="2057399" y="3962400"/>
            <a:ext cx="3896239" cy="2603897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380233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F328350-4AFA-9981-D860-5A197CA76C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C87332F5-B652-3B64-32C3-3504A2FAC070}"/>
              </a:ext>
            </a:extLst>
          </p:cNvPr>
          <p:cNvSpPr/>
          <p:nvPr/>
        </p:nvSpPr>
        <p:spPr>
          <a:xfrm>
            <a:off x="2519998" y="1670087"/>
            <a:ext cx="4104009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ja-JP" altLang="en-US" sz="6000" b="1">
                <a:ln w="38100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glow rad="228600">
                    <a:schemeClr val="tx2">
                      <a:lumMod val="50000"/>
                      <a:alpha val="40000"/>
                    </a:schemeClr>
                  </a:glow>
                </a:effectLst>
                <a:latin typeface="HGSSoeiKakugothicUB" panose="020B0900000000000000" pitchFamily="34" charset="-128"/>
                <a:ea typeface="HGSSoeiKakugothicUB" panose="020B0900000000000000" pitchFamily="34" charset="-128"/>
              </a:rPr>
              <a:t>理事長挨拶</a:t>
            </a:r>
            <a:endParaRPr lang="ja-JP" altLang="en-US" sz="6000" b="1" dirty="0">
              <a:ln w="38100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glow rad="228600">
                  <a:schemeClr val="tx2">
                    <a:lumMod val="50000"/>
                    <a:alpha val="40000"/>
                  </a:schemeClr>
                </a:glow>
              </a:effectLst>
              <a:latin typeface="HGSSoeiKakugothicUB" panose="020B0900000000000000" pitchFamily="34" charset="-128"/>
              <a:ea typeface="HGSSoeiKakugothicUB" panose="020B0900000000000000" pitchFamily="34" charset="-128"/>
            </a:endParaRPr>
          </a:p>
        </p:txBody>
      </p:sp>
      <p:pic>
        <p:nvPicPr>
          <p:cNvPr id="6" name="図 5" descr="背景パターン が含まれている画像&#10;&#10;自動的に生成された説明">
            <a:extLst>
              <a:ext uri="{FF2B5EF4-FFF2-40B4-BE49-F238E27FC236}">
                <a16:creationId xmlns:a16="http://schemas.microsoft.com/office/drawing/2014/main" id="{928038A7-C1A2-8312-DAE6-242AEF1576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" name="図 9" descr="黒い背景と白い文字&#10;&#10;自動的に生成された説明">
            <a:extLst>
              <a:ext uri="{FF2B5EF4-FFF2-40B4-BE49-F238E27FC236}">
                <a16:creationId xmlns:a16="http://schemas.microsoft.com/office/drawing/2014/main" id="{B086BF85-6C00-8FB3-E927-E018AA12838D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4363" y="757663"/>
            <a:ext cx="5608320" cy="6013739"/>
          </a:xfrm>
          <a:prstGeom prst="rect">
            <a:avLst/>
          </a:prstGeom>
          <a:effectLst>
            <a:glow rad="895280">
              <a:schemeClr val="bg1">
                <a:alpha val="24000"/>
              </a:schemeClr>
            </a:glow>
            <a:outerShdw blurRad="50800" dist="50800" dir="5400000" algn="ctr" rotWithShape="0">
              <a:srgbClr val="000000">
                <a:alpha val="0"/>
              </a:srgbClr>
            </a:outerShdw>
            <a:reflection blurRad="6350" stA="0" endPos="35000" dir="5400000" sy="-100000" algn="bl" rotWithShape="0"/>
            <a:softEdge rad="72373"/>
          </a:effectLst>
          <a:scene3d>
            <a:camera prst="orthographicFront"/>
            <a:lightRig rig="threePt" dir="t"/>
          </a:scene3d>
          <a:sp3d prstMaterial="translucentPowder"/>
        </p:spPr>
      </p:pic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BD9629F3-8BDF-C6D6-F9E3-801BFED3509E}"/>
              </a:ext>
            </a:extLst>
          </p:cNvPr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05F095D3-7D2A-C34B-C7F1-CC999F7370DA}"/>
              </a:ext>
            </a:extLst>
          </p:cNvPr>
          <p:cNvSpPr/>
          <p:nvPr/>
        </p:nvSpPr>
        <p:spPr>
          <a:xfrm>
            <a:off x="0" y="6172200"/>
            <a:ext cx="9144000" cy="68580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1" name="図 10" descr="ロゴ, 会社名&#10;&#10;自動的に生成された説明">
            <a:extLst>
              <a:ext uri="{FF2B5EF4-FFF2-40B4-BE49-F238E27FC236}">
                <a16:creationId xmlns:a16="http://schemas.microsoft.com/office/drawing/2014/main" id="{122AD4B3-A450-649F-B922-1AF539CDFE0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89" y="6155100"/>
            <a:ext cx="1399592" cy="720000"/>
          </a:xfrm>
          <a:prstGeom prst="rect">
            <a:avLst/>
          </a:prstGeom>
        </p:spPr>
      </p:pic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35B46F3C-0AFD-48D9-A7B3-B33315EB8798}"/>
              </a:ext>
            </a:extLst>
          </p:cNvPr>
          <p:cNvSpPr/>
          <p:nvPr/>
        </p:nvSpPr>
        <p:spPr>
          <a:xfrm>
            <a:off x="3301460" y="2921169"/>
            <a:ext cx="254108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ja-JP" altLang="en-US" sz="6000" b="1">
                <a:ln w="38100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glow rad="228600">
                    <a:schemeClr val="tx2">
                      <a:lumMod val="50000"/>
                      <a:alpha val="40000"/>
                    </a:schemeClr>
                  </a:glow>
                </a:effectLst>
                <a:latin typeface="Hiragino Kaku Gothic StdN W8" panose="020B0800000000000000" pitchFamily="34" charset="-128"/>
                <a:ea typeface="Hiragino Kaku Gothic StdN W8" panose="020B0800000000000000" pitchFamily="34" charset="-128"/>
              </a:rPr>
              <a:t>卒業生</a:t>
            </a:r>
            <a:endParaRPr lang="ja-JP" altLang="en-US" sz="6000" b="1" dirty="0">
              <a:ln w="38100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glow rad="228600">
                  <a:schemeClr val="tx2">
                    <a:lumMod val="50000"/>
                    <a:alpha val="40000"/>
                  </a:schemeClr>
                </a:glow>
              </a:effectLst>
              <a:latin typeface="Hiragino Kaku Gothic StdN W8" panose="020B0800000000000000" pitchFamily="34" charset="-128"/>
              <a:ea typeface="Hiragino Kaku Gothic StdN W8" panose="020B08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866668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DEF498C8-29C8-B774-6132-5BC441DC829F}"/>
              </a:ext>
            </a:extLst>
          </p:cNvPr>
          <p:cNvSpPr/>
          <p:nvPr/>
        </p:nvSpPr>
        <p:spPr>
          <a:xfrm>
            <a:off x="2519998" y="1670087"/>
            <a:ext cx="4104009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ja-JP" altLang="en-US" sz="6000" b="1">
                <a:ln w="38100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glow rad="228600">
                    <a:schemeClr val="tx2">
                      <a:lumMod val="50000"/>
                      <a:alpha val="40000"/>
                    </a:schemeClr>
                  </a:glow>
                </a:effectLst>
                <a:latin typeface="HGSSoeiKakugothicUB" panose="020B0900000000000000" pitchFamily="34" charset="-128"/>
                <a:ea typeface="HGSSoeiKakugothicUB" panose="020B0900000000000000" pitchFamily="34" charset="-128"/>
              </a:rPr>
              <a:t>理事長挨拶</a:t>
            </a:r>
            <a:endParaRPr lang="ja-JP" altLang="en-US" sz="6000" b="1" dirty="0">
              <a:ln w="38100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glow rad="228600">
                  <a:schemeClr val="tx2">
                    <a:lumMod val="50000"/>
                    <a:alpha val="40000"/>
                  </a:schemeClr>
                </a:glow>
              </a:effectLst>
              <a:latin typeface="HGSSoeiKakugothicUB" panose="020B0900000000000000" pitchFamily="34" charset="-128"/>
              <a:ea typeface="HGSSoeiKakugothicUB" panose="020B0900000000000000" pitchFamily="34" charset="-128"/>
            </a:endParaRPr>
          </a:p>
        </p:txBody>
      </p:sp>
      <p:pic>
        <p:nvPicPr>
          <p:cNvPr id="6" name="図 5" descr="背景パターン が含まれている画像&#10;&#10;自動的に生成された説明">
            <a:extLst>
              <a:ext uri="{FF2B5EF4-FFF2-40B4-BE49-F238E27FC236}">
                <a16:creationId xmlns:a16="http://schemas.microsoft.com/office/drawing/2014/main" id="{14A98848-AB0A-B560-EF70-E056073168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9" y="0"/>
            <a:ext cx="9144000" cy="6858000"/>
          </a:xfrm>
          <a:prstGeom prst="rect">
            <a:avLst/>
          </a:prstGeom>
        </p:spPr>
      </p:pic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D0DFB1D0-36B1-AA33-5927-5C8B25C1C4A3}"/>
              </a:ext>
            </a:extLst>
          </p:cNvPr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BCD69921-9766-D888-2043-0C5C8B036A01}"/>
              </a:ext>
            </a:extLst>
          </p:cNvPr>
          <p:cNvSpPr/>
          <p:nvPr/>
        </p:nvSpPr>
        <p:spPr>
          <a:xfrm>
            <a:off x="2414058" y="838200"/>
            <a:ext cx="671888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ja-JP" altLang="en-US" sz="5400" b="1" dirty="0">
                <a:ln w="38100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glow rad="228600">
                    <a:schemeClr val="tx2">
                      <a:lumMod val="50000"/>
                      <a:alpha val="40000"/>
                    </a:schemeClr>
                  </a:glow>
                </a:effectLst>
                <a:latin typeface="Hiragino Kaku Gothic StdN W8" panose="020B0800000000000000" pitchFamily="34" charset="-128"/>
                <a:ea typeface="Hiragino Kaku Gothic StdN W8" panose="020B0800000000000000" pitchFamily="34" charset="-128"/>
              </a:rPr>
              <a:t>佐藤 友哉先輩</a:t>
            </a:r>
          </a:p>
        </p:txBody>
      </p:sp>
      <p:sp>
        <p:nvSpPr>
          <p:cNvPr id="7" name="コンテンツ プレースホルダー 2">
            <a:extLst>
              <a:ext uri="{FF2B5EF4-FFF2-40B4-BE49-F238E27FC236}">
                <a16:creationId xmlns:a16="http://schemas.microsoft.com/office/drawing/2014/main" id="{2B000AFB-2D0A-4FD0-4805-9F2DE3646C7C}"/>
              </a:ext>
            </a:extLst>
          </p:cNvPr>
          <p:cNvSpPr txBox="1">
            <a:spLocks/>
          </p:cNvSpPr>
          <p:nvPr/>
        </p:nvSpPr>
        <p:spPr>
          <a:xfrm>
            <a:off x="51857" y="3429000"/>
            <a:ext cx="4724401" cy="3505200"/>
          </a:xfrm>
          <a:prstGeom prst="rect">
            <a:avLst/>
          </a:prstGeom>
        </p:spPr>
        <p:txBody>
          <a:bodyPr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Tw Cen MT" panose="020B0602020104020603" pitchFamily="34" charset="0"/>
              <a:buChar char=" 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Tw Cen MT" panose="020B0602020104020603" pitchFamily="34" charset="0"/>
              <a:buNone/>
            </a:pPr>
            <a:r>
              <a:rPr lang="ja-JP" altLang="en-US" sz="1700" dirty="0"/>
              <a:t>出向歴</a:t>
            </a:r>
            <a:endParaRPr lang="en-US" altLang="ja-JP" sz="1700" dirty="0"/>
          </a:p>
          <a:p>
            <a:pPr marL="0" indent="0">
              <a:buFont typeface="Tw Cen MT" panose="020B0602020104020603" pitchFamily="34" charset="0"/>
              <a:buNone/>
            </a:pPr>
            <a:r>
              <a:rPr lang="ja-JP" altLang="en-US" sz="1600"/>
              <a:t>２０１１年</a:t>
            </a:r>
            <a:r>
              <a:rPr lang="en-US" altLang="ja-JP" sz="1800" dirty="0"/>
              <a:t>  </a:t>
            </a:r>
            <a:r>
              <a:rPr lang="ja-JP" altLang="en-US" sz="1600"/>
              <a:t>入会</a:t>
            </a:r>
            <a:endParaRPr lang="en-US" altLang="ja-JP" sz="1600" dirty="0"/>
          </a:p>
          <a:p>
            <a:pPr marL="0" indent="0">
              <a:buFont typeface="Tw Cen MT" panose="020B0602020104020603" pitchFamily="34" charset="0"/>
              <a:buNone/>
            </a:pPr>
            <a:r>
              <a:rPr lang="ja-JP" altLang="en-US" sz="1600"/>
              <a:t>２０１２年</a:t>
            </a:r>
            <a:r>
              <a:rPr lang="en-US" altLang="ja-JP" sz="1600" dirty="0"/>
              <a:t>  </a:t>
            </a:r>
            <a:r>
              <a:rPr lang="ja-JP" altLang="en-US" sz="1600"/>
              <a:t>新潟ブロック協議会</a:t>
            </a:r>
            <a:r>
              <a:rPr lang="en-US" altLang="ja-JP" sz="1600" dirty="0"/>
              <a:t>  </a:t>
            </a:r>
            <a:r>
              <a:rPr lang="ja-JP" altLang="en-US" sz="1600" b="1"/>
              <a:t>事務局</a:t>
            </a:r>
            <a:r>
              <a:rPr lang="ja-JP" altLang="en-US" sz="1600" b="1" dirty="0"/>
              <a:t>次長</a:t>
            </a:r>
            <a:endParaRPr lang="en-US" altLang="ja-JP" sz="1600" b="1" dirty="0"/>
          </a:p>
          <a:p>
            <a:pPr marL="0" indent="0">
              <a:buFont typeface="Tw Cen MT" panose="020B0602020104020603" pitchFamily="34" charset="0"/>
              <a:buNone/>
            </a:pPr>
            <a:r>
              <a:rPr lang="ja-JP" altLang="en-US" sz="1600"/>
              <a:t>２０１５年</a:t>
            </a:r>
            <a:r>
              <a:rPr lang="en-US" altLang="ja-JP" sz="1600" dirty="0"/>
              <a:t>  </a:t>
            </a:r>
            <a:r>
              <a:rPr lang="ja-JP" altLang="en-US" sz="1600"/>
              <a:t>日本</a:t>
            </a:r>
            <a:r>
              <a:rPr lang="en-US" altLang="ja-JP" sz="1600" dirty="0"/>
              <a:t>JC  </a:t>
            </a:r>
            <a:r>
              <a:rPr lang="ja-JP" altLang="en-US" sz="1600"/>
              <a:t>地域</a:t>
            </a:r>
            <a:r>
              <a:rPr lang="ja-JP" altLang="en-US" sz="1600" dirty="0"/>
              <a:t>スポーツ活性化委員会　</a:t>
            </a:r>
            <a:endParaRPr lang="en-US" altLang="ja-JP" sz="1600" dirty="0"/>
          </a:p>
          <a:p>
            <a:pPr marL="0" indent="0">
              <a:buFont typeface="Tw Cen MT" panose="020B0602020104020603" pitchFamily="34" charset="0"/>
              <a:buNone/>
            </a:pPr>
            <a:r>
              <a:rPr lang="ja-JP" altLang="en-US" sz="1600" b="1"/>
              <a:t>　　　　　　　　　運営幹事</a:t>
            </a:r>
            <a:r>
              <a:rPr lang="ja-JP" altLang="en-US" sz="1600"/>
              <a:t>　</a:t>
            </a:r>
            <a:endParaRPr lang="en-US" altLang="ja-JP" sz="1600" dirty="0"/>
          </a:p>
          <a:p>
            <a:pPr marL="0" indent="0">
              <a:buNone/>
            </a:pPr>
            <a:r>
              <a:rPr lang="ja-JP" altLang="en-US" sz="1600"/>
              <a:t>２０１７年</a:t>
            </a:r>
            <a:r>
              <a:rPr lang="en-US" altLang="ja-JP" sz="1600" dirty="0"/>
              <a:t>  </a:t>
            </a:r>
            <a:r>
              <a:rPr lang="ja-JP" altLang="en-US" sz="1600"/>
              <a:t>日本</a:t>
            </a:r>
            <a:r>
              <a:rPr lang="en-US" altLang="ja-JP" sz="1600" dirty="0"/>
              <a:t>JC  </a:t>
            </a:r>
            <a:r>
              <a:rPr lang="ja-JP" altLang="en-US" sz="1600"/>
              <a:t>政治</a:t>
            </a:r>
            <a:r>
              <a:rPr lang="ja-JP" altLang="en-US" sz="1600" dirty="0"/>
              <a:t>参画</a:t>
            </a:r>
            <a:r>
              <a:rPr lang="ja-JP" altLang="en-US" sz="1600"/>
              <a:t>教育委員会</a:t>
            </a:r>
            <a:endParaRPr lang="en-US" altLang="ja-JP" sz="1600" dirty="0"/>
          </a:p>
          <a:p>
            <a:pPr marL="0" indent="0">
              <a:buFont typeface="Tw Cen MT" panose="020B0602020104020603" pitchFamily="34" charset="0"/>
              <a:buNone/>
            </a:pPr>
            <a:r>
              <a:rPr lang="ja-JP" altLang="en-US" sz="1600"/>
              <a:t>　　　　　</a:t>
            </a:r>
            <a:r>
              <a:rPr lang="en-US" altLang="ja-JP" sz="1600" dirty="0"/>
              <a:t>  </a:t>
            </a:r>
            <a:r>
              <a:rPr lang="ja-JP" altLang="en-US" sz="1600"/>
              <a:t>新潟ブロック協議会　</a:t>
            </a:r>
            <a:endParaRPr lang="en-US" altLang="ja-JP" sz="1600" dirty="0"/>
          </a:p>
          <a:p>
            <a:pPr marL="0" indent="0">
              <a:buFont typeface="Tw Cen MT" panose="020B0602020104020603" pitchFamily="34" charset="0"/>
              <a:buNone/>
            </a:pPr>
            <a:r>
              <a:rPr lang="ja-JP" altLang="en-US" sz="1600"/>
              <a:t>　　　　　</a:t>
            </a:r>
            <a:r>
              <a:rPr lang="en-US" altLang="ja-JP" sz="1600" dirty="0"/>
              <a:t>  </a:t>
            </a:r>
            <a:r>
              <a:rPr lang="ja-JP" altLang="en-US" sz="1600"/>
              <a:t>夢を描ける交流委員会</a:t>
            </a:r>
            <a:endParaRPr lang="en-US" altLang="ja-JP" sz="1600" b="1" dirty="0"/>
          </a:p>
          <a:p>
            <a:pPr marL="0" indent="0">
              <a:buNone/>
            </a:pPr>
            <a:endParaRPr lang="en-US" altLang="ja-JP" sz="1600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9EBB5613-519A-2CB8-2DF4-6003DD2B5839}"/>
              </a:ext>
            </a:extLst>
          </p:cNvPr>
          <p:cNvSpPr txBox="1"/>
          <p:nvPr/>
        </p:nvSpPr>
        <p:spPr>
          <a:xfrm>
            <a:off x="2971800" y="1911879"/>
            <a:ext cx="6172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/>
              <a:t>勤務先　</a:t>
            </a:r>
            <a:r>
              <a:rPr kumimoji="1" lang="en-US" altLang="ja-JP" sz="2400" dirty="0"/>
              <a:t>		</a:t>
            </a:r>
            <a:r>
              <a:rPr kumimoji="1" lang="ja-JP" altLang="en-US" sz="2400"/>
              <a:t>新発田ガス株式</a:t>
            </a:r>
            <a:r>
              <a:rPr kumimoji="1" lang="ja-JP" altLang="en-US" sz="2400" dirty="0"/>
              <a:t>会社</a:t>
            </a:r>
            <a:endParaRPr kumimoji="1" lang="en-US" altLang="ja-JP" sz="2400" dirty="0"/>
          </a:p>
          <a:p>
            <a:r>
              <a:rPr kumimoji="1" lang="ja-JP" altLang="en-US" sz="2400" dirty="0"/>
              <a:t>役職</a:t>
            </a:r>
            <a:r>
              <a:rPr kumimoji="1" lang="en-US" altLang="ja-JP" sz="2400" dirty="0"/>
              <a:t>			</a:t>
            </a:r>
            <a:r>
              <a:rPr kumimoji="1" lang="ja-JP" altLang="en-US" sz="2400" dirty="0"/>
              <a:t>副社長</a:t>
            </a:r>
            <a:endParaRPr kumimoji="1" lang="en-US" altLang="ja-JP" sz="2400" dirty="0"/>
          </a:p>
          <a:p>
            <a:r>
              <a:rPr kumimoji="1" lang="ja-JP" altLang="en-US" sz="2400" dirty="0"/>
              <a:t>趣味</a:t>
            </a:r>
            <a:r>
              <a:rPr kumimoji="1" lang="en-US" altLang="ja-JP" sz="2400" dirty="0"/>
              <a:t>			</a:t>
            </a:r>
            <a:r>
              <a:rPr kumimoji="1" lang="ja-JP" altLang="en-US" sz="2400"/>
              <a:t>筋トレ</a:t>
            </a:r>
            <a:r>
              <a:rPr kumimoji="1" lang="en-US" altLang="ja-JP" sz="2400" dirty="0"/>
              <a:t>		</a:t>
            </a:r>
            <a:endParaRPr kumimoji="1" lang="ja-JP" altLang="en-US" sz="2400" dirty="0"/>
          </a:p>
        </p:txBody>
      </p:sp>
      <p:sp>
        <p:nvSpPr>
          <p:cNvPr id="14" name="コンテンツ プレースホルダー 2">
            <a:extLst>
              <a:ext uri="{FF2B5EF4-FFF2-40B4-BE49-F238E27FC236}">
                <a16:creationId xmlns:a16="http://schemas.microsoft.com/office/drawing/2014/main" id="{FE70BC0F-BEFA-6BF1-E0EE-C81D9251E5B3}"/>
              </a:ext>
            </a:extLst>
          </p:cNvPr>
          <p:cNvSpPr txBox="1">
            <a:spLocks/>
          </p:cNvSpPr>
          <p:nvPr/>
        </p:nvSpPr>
        <p:spPr>
          <a:xfrm>
            <a:off x="4562038" y="3429001"/>
            <a:ext cx="4746519" cy="3505200"/>
          </a:xfrm>
          <a:prstGeom prst="rect">
            <a:avLst/>
          </a:prstGeom>
        </p:spPr>
        <p:txBody>
          <a:bodyPr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Tw Cen MT" panose="020B0602020104020603" pitchFamily="34" charset="0"/>
              <a:buChar char=" 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Tw Cen MT" panose="020B0602020104020603" pitchFamily="34" charset="0"/>
              <a:buNone/>
            </a:pPr>
            <a:endParaRPr lang="en-US" altLang="ja-JP" sz="1700" dirty="0"/>
          </a:p>
          <a:p>
            <a:pPr marL="0" indent="0">
              <a:buFont typeface="Tw Cen MT" panose="020B0602020104020603" pitchFamily="34" charset="0"/>
              <a:buNone/>
            </a:pPr>
            <a:r>
              <a:rPr lang="ja-JP" altLang="en-US" sz="1600"/>
              <a:t>２０１９年</a:t>
            </a:r>
            <a:r>
              <a:rPr lang="en-US" altLang="ja-JP" sz="1600" dirty="0"/>
              <a:t>  </a:t>
            </a:r>
            <a:r>
              <a:rPr lang="ja-JP" altLang="en-US" sz="1600"/>
              <a:t>日本</a:t>
            </a:r>
            <a:r>
              <a:rPr lang="en-US" altLang="ja-JP" sz="1600" dirty="0"/>
              <a:t>JC  </a:t>
            </a:r>
            <a:r>
              <a:rPr lang="ja-JP" altLang="en-US" sz="1600"/>
              <a:t>総務</a:t>
            </a:r>
            <a:r>
              <a:rPr lang="ja-JP" altLang="en-US" sz="1600" dirty="0"/>
              <a:t>グループ財政審査会議</a:t>
            </a:r>
            <a:endParaRPr lang="en-US" altLang="ja-JP" sz="1600" b="1" dirty="0"/>
          </a:p>
          <a:p>
            <a:pPr marL="0" indent="0">
              <a:buFont typeface="Tw Cen MT" panose="020B0602020104020603" pitchFamily="34" charset="0"/>
              <a:buNone/>
            </a:pPr>
            <a:r>
              <a:rPr lang="ja-JP" altLang="en-US" sz="1600"/>
              <a:t>２０２０年</a:t>
            </a:r>
            <a:r>
              <a:rPr lang="en-US" altLang="ja-JP" sz="1600" dirty="0"/>
              <a:t>  </a:t>
            </a:r>
            <a:r>
              <a:rPr lang="ja-JP" altLang="en-US" sz="1600"/>
              <a:t>日本</a:t>
            </a:r>
            <a:r>
              <a:rPr lang="en-US" altLang="ja-JP" sz="1600" dirty="0"/>
              <a:t>JC  </a:t>
            </a:r>
            <a:r>
              <a:rPr lang="ja-JP" altLang="en-US" sz="1600" b="1"/>
              <a:t>会務</a:t>
            </a:r>
            <a:r>
              <a:rPr lang="ja-JP" altLang="en-US" sz="1600" b="1" dirty="0"/>
              <a:t>担当常任理事</a:t>
            </a:r>
            <a:endParaRPr lang="en-US" altLang="ja-JP" sz="1600" dirty="0"/>
          </a:p>
          <a:p>
            <a:pPr marL="0" indent="0">
              <a:buFont typeface="Tw Cen MT" panose="020B0602020104020603" pitchFamily="34" charset="0"/>
              <a:buNone/>
            </a:pPr>
            <a:r>
              <a:rPr lang="ja-JP" altLang="en-US" sz="1600"/>
              <a:t>２０２１年</a:t>
            </a:r>
            <a:r>
              <a:rPr lang="en-US" altLang="ja-JP" sz="1600" dirty="0"/>
              <a:t>  </a:t>
            </a:r>
            <a:r>
              <a:rPr lang="ja-JP" altLang="en-US" sz="1600"/>
              <a:t>日本</a:t>
            </a:r>
            <a:r>
              <a:rPr lang="en-US" altLang="ja-JP" sz="1600" dirty="0"/>
              <a:t>JC  </a:t>
            </a:r>
            <a:r>
              <a:rPr lang="ja-JP" altLang="en-US" sz="1600" b="1"/>
              <a:t>副会頭</a:t>
            </a:r>
            <a:endParaRPr lang="en-US" altLang="ja-JP" sz="1600" dirty="0"/>
          </a:p>
          <a:p>
            <a:pPr marL="0" indent="0">
              <a:buFont typeface="Tw Cen MT" panose="020B0602020104020603" pitchFamily="34" charset="0"/>
              <a:buNone/>
            </a:pPr>
            <a:r>
              <a:rPr lang="ja-JP" altLang="en-US" sz="1600"/>
              <a:t>２０２２年</a:t>
            </a:r>
            <a:r>
              <a:rPr lang="en-US" altLang="ja-JP" sz="1600" dirty="0"/>
              <a:t>  </a:t>
            </a:r>
            <a:r>
              <a:rPr lang="ja-JP" altLang="en-US" sz="1600"/>
              <a:t>日本</a:t>
            </a:r>
            <a:r>
              <a:rPr lang="en-US" altLang="ja-JP" sz="1600" dirty="0"/>
              <a:t>JC  </a:t>
            </a:r>
            <a:r>
              <a:rPr lang="ja-JP" altLang="en-US" sz="1600" b="1"/>
              <a:t>顧問</a:t>
            </a:r>
            <a:endParaRPr lang="en-US" altLang="ja-JP" sz="1600" b="1" dirty="0"/>
          </a:p>
          <a:p>
            <a:pPr marL="0" indent="0">
              <a:buFont typeface="Tw Cen MT" panose="020B0602020104020603" pitchFamily="34" charset="0"/>
              <a:buNone/>
            </a:pPr>
            <a:r>
              <a:rPr lang="ja-JP" altLang="en-US" sz="1600"/>
              <a:t>２０２３年</a:t>
            </a:r>
            <a:r>
              <a:rPr lang="en-US" altLang="ja-JP" sz="1600" dirty="0"/>
              <a:t>  </a:t>
            </a:r>
            <a:r>
              <a:rPr lang="ja-JP" altLang="en-US" sz="1600"/>
              <a:t>日本</a:t>
            </a:r>
            <a:r>
              <a:rPr lang="en-US" altLang="ja-JP" sz="1600" dirty="0"/>
              <a:t>JC  </a:t>
            </a:r>
            <a:r>
              <a:rPr lang="ja-JP" altLang="en-US" sz="1600" b="1"/>
              <a:t>監事</a:t>
            </a:r>
            <a:endParaRPr lang="en-US" altLang="ja-JP" sz="1600" dirty="0"/>
          </a:p>
        </p:txBody>
      </p:sp>
      <p:sp>
        <p:nvSpPr>
          <p:cNvPr id="15" name="コンテンツ プレースホルダー 2">
            <a:extLst>
              <a:ext uri="{FF2B5EF4-FFF2-40B4-BE49-F238E27FC236}">
                <a16:creationId xmlns:a16="http://schemas.microsoft.com/office/drawing/2014/main" id="{7E627116-920B-EDF7-0057-ACDDD1301E4A}"/>
              </a:ext>
            </a:extLst>
          </p:cNvPr>
          <p:cNvSpPr txBox="1">
            <a:spLocks/>
          </p:cNvSpPr>
          <p:nvPr/>
        </p:nvSpPr>
        <p:spPr>
          <a:xfrm>
            <a:off x="1535083" y="4472139"/>
            <a:ext cx="4536994" cy="3505200"/>
          </a:xfrm>
          <a:prstGeom prst="rect">
            <a:avLst/>
          </a:prstGeom>
        </p:spPr>
        <p:txBody>
          <a:bodyPr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Tw Cen MT" panose="020B0602020104020603" pitchFamily="34" charset="0"/>
              <a:buChar char=" 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Tw Cen MT" panose="020B0602020104020603" pitchFamily="34" charset="0"/>
              <a:buNone/>
            </a:pPr>
            <a:endParaRPr lang="ja-JP" altLang="en-US" dirty="0"/>
          </a:p>
        </p:txBody>
      </p:sp>
      <p:pic>
        <p:nvPicPr>
          <p:cNvPr id="4" name="図 3" descr="メガネをかけたスーツ姿の男性&#10;&#10;自動的に生成された説明">
            <a:extLst>
              <a:ext uri="{FF2B5EF4-FFF2-40B4-BE49-F238E27FC236}">
                <a16:creationId xmlns:a16="http://schemas.microsoft.com/office/drawing/2014/main" id="{386AF0A0-52E2-1F8B-AAEC-7E8587CCA14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470" y="844418"/>
            <a:ext cx="1711955" cy="2131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1515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DEF498C8-29C8-B774-6132-5BC441DC829F}"/>
              </a:ext>
            </a:extLst>
          </p:cNvPr>
          <p:cNvSpPr/>
          <p:nvPr/>
        </p:nvSpPr>
        <p:spPr>
          <a:xfrm>
            <a:off x="2519998" y="1670087"/>
            <a:ext cx="4104009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ja-JP" altLang="en-US" sz="6000" b="1">
                <a:ln w="38100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glow rad="228600">
                    <a:schemeClr val="tx2">
                      <a:lumMod val="50000"/>
                      <a:alpha val="40000"/>
                    </a:schemeClr>
                  </a:glow>
                </a:effectLst>
                <a:latin typeface="HGSSoeiKakugothicUB" panose="020B0900000000000000" pitchFamily="34" charset="-128"/>
                <a:ea typeface="HGSSoeiKakugothicUB" panose="020B0900000000000000" pitchFamily="34" charset="-128"/>
              </a:rPr>
              <a:t>理事長挨拶</a:t>
            </a:r>
            <a:endParaRPr lang="ja-JP" altLang="en-US" sz="6000" b="1" dirty="0">
              <a:ln w="38100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glow rad="228600">
                  <a:schemeClr val="tx2">
                    <a:lumMod val="50000"/>
                    <a:alpha val="40000"/>
                  </a:schemeClr>
                </a:glow>
              </a:effectLst>
              <a:latin typeface="HGSSoeiKakugothicUB" panose="020B0900000000000000" pitchFamily="34" charset="-128"/>
              <a:ea typeface="HGSSoeiKakugothicUB" panose="020B0900000000000000" pitchFamily="34" charset="-128"/>
            </a:endParaRPr>
          </a:p>
        </p:txBody>
      </p:sp>
      <p:pic>
        <p:nvPicPr>
          <p:cNvPr id="6" name="図 5" descr="背景パターン が含まれている画像&#10;&#10;自動的に生成された説明">
            <a:extLst>
              <a:ext uri="{FF2B5EF4-FFF2-40B4-BE49-F238E27FC236}">
                <a16:creationId xmlns:a16="http://schemas.microsoft.com/office/drawing/2014/main" id="{14A98848-AB0A-B560-EF70-E056073168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9" y="0"/>
            <a:ext cx="9144000" cy="6858000"/>
          </a:xfrm>
          <a:prstGeom prst="rect">
            <a:avLst/>
          </a:prstGeom>
        </p:spPr>
      </p:pic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D0DFB1D0-36B1-AA33-5927-5C8B25C1C4A3}"/>
              </a:ext>
            </a:extLst>
          </p:cNvPr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22449F8A-EF97-9261-07F2-2062A86EC6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199" y="847130"/>
            <a:ext cx="2133600" cy="2133600"/>
          </a:xfrm>
          <a:prstGeom prst="rect">
            <a:avLst/>
          </a:prstGeom>
        </p:spPr>
      </p:pic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BCD69921-9766-D888-2043-0C5C8B036A01}"/>
              </a:ext>
            </a:extLst>
          </p:cNvPr>
          <p:cNvSpPr/>
          <p:nvPr/>
        </p:nvSpPr>
        <p:spPr>
          <a:xfrm>
            <a:off x="2414058" y="838200"/>
            <a:ext cx="671888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ja-JP" altLang="en-US" sz="5400" b="1" dirty="0">
                <a:ln w="38100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glow rad="228600">
                    <a:schemeClr val="tx2">
                      <a:lumMod val="50000"/>
                      <a:alpha val="40000"/>
                    </a:schemeClr>
                  </a:glow>
                </a:effectLst>
                <a:latin typeface="Hiragino Kaku Gothic StdN W8" panose="020B0800000000000000" pitchFamily="34" charset="-128"/>
                <a:ea typeface="Hiragino Kaku Gothic StdN W8" panose="020B0800000000000000" pitchFamily="34" charset="-128"/>
              </a:rPr>
              <a:t>宮澤 大樹先輩</a:t>
            </a:r>
          </a:p>
        </p:txBody>
      </p:sp>
      <p:sp>
        <p:nvSpPr>
          <p:cNvPr id="7" name="コンテンツ プレースホルダー 2">
            <a:extLst>
              <a:ext uri="{FF2B5EF4-FFF2-40B4-BE49-F238E27FC236}">
                <a16:creationId xmlns:a16="http://schemas.microsoft.com/office/drawing/2014/main" id="{2B000AFB-2D0A-4FD0-4805-9F2DE3646C7C}"/>
              </a:ext>
            </a:extLst>
          </p:cNvPr>
          <p:cNvSpPr txBox="1">
            <a:spLocks/>
          </p:cNvSpPr>
          <p:nvPr/>
        </p:nvSpPr>
        <p:spPr>
          <a:xfrm>
            <a:off x="392451" y="3429000"/>
            <a:ext cx="3868696" cy="2895600"/>
          </a:xfrm>
          <a:prstGeom prst="rect">
            <a:avLst/>
          </a:prstGeom>
        </p:spPr>
        <p:txBody>
          <a:bodyPr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Tw Cen MT" panose="020B0602020104020603" pitchFamily="34" charset="0"/>
              <a:buChar char=" 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Tw Cen MT" panose="020B0602020104020603" pitchFamily="34" charset="0"/>
              <a:buNone/>
            </a:pPr>
            <a:r>
              <a:rPr lang="en-US" altLang="ja-JP" sz="1700" dirty="0"/>
              <a:t>LOM</a:t>
            </a:r>
            <a:r>
              <a:rPr lang="ja-JP" altLang="en-US" sz="1700" dirty="0"/>
              <a:t>歴</a:t>
            </a:r>
            <a:endParaRPr lang="en-US" altLang="ja-JP" sz="1700" dirty="0"/>
          </a:p>
          <a:p>
            <a:pPr marL="0" indent="0">
              <a:buFont typeface="Tw Cen MT" panose="020B0602020104020603" pitchFamily="34" charset="0"/>
              <a:buNone/>
            </a:pPr>
            <a:r>
              <a:rPr lang="ja-JP" altLang="en-US" sz="1600" dirty="0"/>
              <a:t>２０１１年</a:t>
            </a:r>
            <a:r>
              <a:rPr lang="ja-JP" altLang="en-US" sz="1800" dirty="0"/>
              <a:t>　</a:t>
            </a:r>
            <a:r>
              <a:rPr lang="ja-JP" altLang="en-US" sz="1600" dirty="0"/>
              <a:t>入会</a:t>
            </a:r>
            <a:endParaRPr lang="en-US" altLang="ja-JP" sz="1600" dirty="0"/>
          </a:p>
          <a:p>
            <a:pPr marL="0" indent="0">
              <a:buFont typeface="Tw Cen MT" panose="020B0602020104020603" pitchFamily="34" charset="0"/>
              <a:buNone/>
            </a:pPr>
            <a:r>
              <a:rPr lang="ja-JP" altLang="en-US" sz="1600" dirty="0"/>
              <a:t>２０１２年　会員力発信委員会</a:t>
            </a:r>
            <a:endParaRPr lang="en-US" altLang="ja-JP" sz="1600" dirty="0"/>
          </a:p>
          <a:p>
            <a:pPr marL="0" indent="0">
              <a:buFont typeface="Tw Cen MT" panose="020B0602020104020603" pitchFamily="34" charset="0"/>
              <a:buNone/>
            </a:pPr>
            <a:r>
              <a:rPr lang="ja-JP" altLang="en-US" sz="1600" dirty="0"/>
              <a:t>２０１３年　総務広報委員会　</a:t>
            </a:r>
            <a:r>
              <a:rPr lang="ja-JP" altLang="en-US" sz="1600" b="1" dirty="0"/>
              <a:t>副委員長</a:t>
            </a:r>
            <a:endParaRPr lang="en-US" altLang="ja-JP" sz="1600" dirty="0"/>
          </a:p>
          <a:p>
            <a:pPr marL="0" indent="0">
              <a:buFont typeface="Tw Cen MT" panose="020B0602020104020603" pitchFamily="34" charset="0"/>
              <a:buNone/>
            </a:pPr>
            <a:r>
              <a:rPr lang="ja-JP" altLang="en-US" sz="1600" dirty="0"/>
              <a:t>２０１４年　青少年育成委員会　</a:t>
            </a:r>
            <a:r>
              <a:rPr lang="ja-JP" altLang="en-US" sz="1600" b="1" dirty="0"/>
              <a:t>委員長</a:t>
            </a:r>
            <a:endParaRPr lang="en-US" altLang="ja-JP" sz="1600" dirty="0"/>
          </a:p>
          <a:p>
            <a:pPr marL="0" indent="0">
              <a:buFont typeface="Tw Cen MT" panose="020B0602020104020603" pitchFamily="34" charset="0"/>
              <a:buNone/>
            </a:pPr>
            <a:r>
              <a:rPr lang="ja-JP" altLang="en-US" sz="1600" dirty="0"/>
              <a:t>２０１５年　青少年育成委員会</a:t>
            </a:r>
            <a:endParaRPr lang="en-US" altLang="ja-JP" sz="1600" dirty="0"/>
          </a:p>
          <a:p>
            <a:pPr marL="0" indent="0">
              <a:buFont typeface="Tw Cen MT" panose="020B0602020104020603" pitchFamily="34" charset="0"/>
              <a:buNone/>
            </a:pPr>
            <a:r>
              <a:rPr lang="ja-JP" altLang="en-US" sz="1600" dirty="0"/>
              <a:t>２０１６年　事務局　</a:t>
            </a:r>
            <a:r>
              <a:rPr lang="ja-JP" altLang="en-US" sz="1600" b="1" dirty="0"/>
              <a:t>事務局長</a:t>
            </a:r>
            <a:endParaRPr lang="en-US" altLang="ja-JP" sz="1600" dirty="0"/>
          </a:p>
          <a:p>
            <a:pPr marL="0" indent="0">
              <a:buFont typeface="Tw Cen MT" panose="020B0602020104020603" pitchFamily="34" charset="0"/>
              <a:buNone/>
            </a:pPr>
            <a:endParaRPr lang="en-US" altLang="ja-JP" sz="1600" dirty="0"/>
          </a:p>
          <a:p>
            <a:pPr marL="0" indent="0">
              <a:buFont typeface="Tw Cen MT" panose="020B0602020104020603" pitchFamily="34" charset="0"/>
              <a:buNone/>
            </a:pPr>
            <a:endParaRPr lang="en-US" altLang="ja-JP" sz="1600" dirty="0"/>
          </a:p>
          <a:p>
            <a:pPr marL="0" indent="0">
              <a:buFont typeface="Tw Cen MT" panose="020B0602020104020603" pitchFamily="34" charset="0"/>
              <a:buNone/>
            </a:pPr>
            <a:endParaRPr lang="en-US" altLang="ja-JP" sz="1600" dirty="0"/>
          </a:p>
          <a:p>
            <a:pPr marL="0" indent="0">
              <a:buFont typeface="Tw Cen MT" panose="020B0602020104020603" pitchFamily="34" charset="0"/>
              <a:buNone/>
            </a:pPr>
            <a:endParaRPr lang="en-US" altLang="ja-JP" sz="1600" dirty="0"/>
          </a:p>
          <a:p>
            <a:pPr marL="0" indent="0">
              <a:buFont typeface="Tw Cen MT" panose="020B0602020104020603" pitchFamily="34" charset="0"/>
              <a:buNone/>
            </a:pPr>
            <a:endParaRPr lang="en-US" altLang="ja-JP" sz="1600" dirty="0"/>
          </a:p>
          <a:p>
            <a:pPr marL="0" indent="0">
              <a:buFont typeface="Tw Cen MT" panose="020B0602020104020603" pitchFamily="34" charset="0"/>
              <a:buNone/>
            </a:pPr>
            <a:endParaRPr lang="en-US" altLang="ja-JP" sz="1600" dirty="0"/>
          </a:p>
          <a:p>
            <a:pPr marL="0" indent="0">
              <a:buFont typeface="Tw Cen MT" panose="020B0602020104020603" pitchFamily="34" charset="0"/>
              <a:buNone/>
            </a:pPr>
            <a:endParaRPr lang="en-US" altLang="ja-JP" sz="1600" dirty="0"/>
          </a:p>
          <a:p>
            <a:pPr marL="0" indent="0">
              <a:buFont typeface="Tw Cen MT" panose="020B0602020104020603" pitchFamily="34" charset="0"/>
              <a:buNone/>
            </a:pPr>
            <a:endParaRPr lang="en-US" altLang="ja-JP" sz="1600" dirty="0"/>
          </a:p>
          <a:p>
            <a:pPr marL="0" indent="0">
              <a:buFont typeface="Tw Cen MT" panose="020B0602020104020603" pitchFamily="34" charset="0"/>
              <a:buNone/>
            </a:pPr>
            <a:endParaRPr lang="en-US" altLang="ja-JP" sz="1600" dirty="0"/>
          </a:p>
          <a:p>
            <a:pPr marL="0" indent="0">
              <a:buFont typeface="Tw Cen MT" panose="020B0602020104020603" pitchFamily="34" charset="0"/>
              <a:buNone/>
            </a:pPr>
            <a:endParaRPr lang="en-US" altLang="ja-JP" dirty="0"/>
          </a:p>
          <a:p>
            <a:pPr marL="0" indent="0">
              <a:buFont typeface="Tw Cen MT" panose="020B0602020104020603" pitchFamily="34" charset="0"/>
              <a:buNone/>
            </a:pPr>
            <a:endParaRPr lang="en-US" altLang="ja-JP" dirty="0"/>
          </a:p>
          <a:p>
            <a:pPr marL="0" indent="0">
              <a:buFont typeface="Tw Cen MT" panose="020B0602020104020603" pitchFamily="34" charset="0"/>
              <a:buNone/>
            </a:pPr>
            <a:endParaRPr lang="ja-JP" altLang="en-US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9EBB5613-519A-2CB8-2DF4-6003DD2B5839}"/>
              </a:ext>
            </a:extLst>
          </p:cNvPr>
          <p:cNvSpPr txBox="1"/>
          <p:nvPr/>
        </p:nvSpPr>
        <p:spPr>
          <a:xfrm>
            <a:off x="2971800" y="1911879"/>
            <a:ext cx="6172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/>
              <a:t>勤務先　</a:t>
            </a:r>
            <a:r>
              <a:rPr kumimoji="1" lang="en-US" altLang="ja-JP" sz="2400" dirty="0"/>
              <a:t>		</a:t>
            </a:r>
            <a:r>
              <a:rPr kumimoji="1" lang="ja-JP" altLang="en-US" sz="2400"/>
              <a:t>新成工業株式</a:t>
            </a:r>
            <a:r>
              <a:rPr kumimoji="1" lang="ja-JP" altLang="en-US" sz="2400" dirty="0"/>
              <a:t>会社</a:t>
            </a:r>
            <a:endParaRPr kumimoji="1" lang="en-US" altLang="ja-JP" sz="2400" dirty="0"/>
          </a:p>
          <a:p>
            <a:r>
              <a:rPr kumimoji="1" lang="ja-JP" altLang="en-US" sz="2400" dirty="0"/>
              <a:t>役職</a:t>
            </a:r>
            <a:r>
              <a:rPr kumimoji="1" lang="en-US" altLang="ja-JP" sz="2400" dirty="0"/>
              <a:t>			</a:t>
            </a:r>
            <a:r>
              <a:rPr kumimoji="1" lang="ja-JP" altLang="en-US" sz="2400" dirty="0"/>
              <a:t>代表取締役</a:t>
            </a:r>
            <a:endParaRPr kumimoji="1" lang="en-US" altLang="ja-JP" sz="2400" dirty="0"/>
          </a:p>
          <a:p>
            <a:r>
              <a:rPr kumimoji="1" lang="ja-JP" altLang="en-US" sz="2400" dirty="0"/>
              <a:t>趣味</a:t>
            </a:r>
            <a:r>
              <a:rPr kumimoji="1" lang="en-US" altLang="ja-JP" sz="2400" dirty="0"/>
              <a:t>			</a:t>
            </a:r>
            <a:r>
              <a:rPr kumimoji="1" lang="ja-JP" altLang="en-US" sz="2400"/>
              <a:t>ゴルフ、マリンスポーツ</a:t>
            </a:r>
            <a:endParaRPr kumimoji="1" lang="en-US" altLang="ja-JP" sz="2400" dirty="0"/>
          </a:p>
          <a:p>
            <a:r>
              <a:rPr kumimoji="1" lang="en-US" altLang="ja-JP" sz="2400" dirty="0"/>
              <a:t>JC</a:t>
            </a:r>
            <a:r>
              <a:rPr kumimoji="1" lang="ja-JP" altLang="en-US" sz="2400" dirty="0"/>
              <a:t>の思い出</a:t>
            </a:r>
            <a:r>
              <a:rPr kumimoji="1" lang="en-US" altLang="ja-JP" sz="2400" dirty="0"/>
              <a:t>	JC</a:t>
            </a:r>
            <a:r>
              <a:rPr kumimoji="1" lang="ja-JP" altLang="en-US" sz="2400"/>
              <a:t>の仲間と熱く語れた日々</a:t>
            </a:r>
            <a:r>
              <a:rPr kumimoji="1" lang="en-US" altLang="ja-JP" sz="2400" dirty="0"/>
              <a:t>	</a:t>
            </a:r>
            <a:endParaRPr kumimoji="1" lang="ja-JP" altLang="en-US" sz="2400" dirty="0"/>
          </a:p>
        </p:txBody>
      </p:sp>
      <p:sp>
        <p:nvSpPr>
          <p:cNvPr id="14" name="コンテンツ プレースホルダー 2">
            <a:extLst>
              <a:ext uri="{FF2B5EF4-FFF2-40B4-BE49-F238E27FC236}">
                <a16:creationId xmlns:a16="http://schemas.microsoft.com/office/drawing/2014/main" id="{FE70BC0F-BEFA-6BF1-E0EE-C81D9251E5B3}"/>
              </a:ext>
            </a:extLst>
          </p:cNvPr>
          <p:cNvSpPr txBox="1">
            <a:spLocks/>
          </p:cNvSpPr>
          <p:nvPr/>
        </p:nvSpPr>
        <p:spPr>
          <a:xfrm>
            <a:off x="4888251" y="3429001"/>
            <a:ext cx="3868697" cy="2819400"/>
          </a:xfrm>
          <a:prstGeom prst="rect">
            <a:avLst/>
          </a:prstGeom>
        </p:spPr>
        <p:txBody>
          <a:bodyPr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Tw Cen MT" panose="020B0602020104020603" pitchFamily="34" charset="0"/>
              <a:buChar char=" 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Tw Cen MT" panose="020B0602020104020603" pitchFamily="34" charset="0"/>
              <a:buNone/>
            </a:pPr>
            <a:endParaRPr lang="en-US" altLang="ja-JP" sz="1700" dirty="0"/>
          </a:p>
          <a:p>
            <a:pPr marL="0" indent="0">
              <a:buFont typeface="Tw Cen MT" panose="020B0602020104020603" pitchFamily="34" charset="0"/>
              <a:buNone/>
            </a:pPr>
            <a:r>
              <a:rPr lang="ja-JP" altLang="en-US" sz="1600" dirty="0"/>
              <a:t>２０１７年　</a:t>
            </a:r>
            <a:r>
              <a:rPr lang="ja-JP" altLang="en-US" sz="1600" b="1" dirty="0"/>
              <a:t>副理事長</a:t>
            </a:r>
            <a:endParaRPr lang="en-US" altLang="ja-JP" sz="1600" dirty="0"/>
          </a:p>
          <a:p>
            <a:pPr marL="0" indent="0">
              <a:buFont typeface="Tw Cen MT" panose="020B0602020104020603" pitchFamily="34" charset="0"/>
              <a:buNone/>
            </a:pPr>
            <a:r>
              <a:rPr lang="ja-JP" altLang="en-US" sz="1600" dirty="0"/>
              <a:t>２０１８年　会員開発委員会</a:t>
            </a:r>
            <a:endParaRPr lang="en-US" altLang="ja-JP" sz="1600" dirty="0"/>
          </a:p>
          <a:p>
            <a:pPr marL="0" indent="0">
              <a:buFont typeface="Tw Cen MT" panose="020B0602020104020603" pitchFamily="34" charset="0"/>
              <a:buNone/>
            </a:pPr>
            <a:r>
              <a:rPr lang="ja-JP" altLang="en-US" sz="1600" dirty="0"/>
              <a:t>２０１９年　</a:t>
            </a:r>
            <a:r>
              <a:rPr lang="ja-JP" altLang="en-US" sz="1600" b="1" dirty="0"/>
              <a:t>理事長</a:t>
            </a:r>
            <a:endParaRPr lang="en-US" altLang="ja-JP" sz="1600" dirty="0"/>
          </a:p>
          <a:p>
            <a:pPr marL="0" indent="0">
              <a:buFont typeface="Tw Cen MT" panose="020B0602020104020603" pitchFamily="34" charset="0"/>
              <a:buNone/>
            </a:pPr>
            <a:r>
              <a:rPr lang="ja-JP" altLang="en-US" sz="1600" dirty="0"/>
              <a:t>２０２０年　</a:t>
            </a:r>
            <a:r>
              <a:rPr lang="ja-JP" altLang="en-US" sz="1600" b="1" dirty="0"/>
              <a:t>直前理事長</a:t>
            </a:r>
            <a:endParaRPr lang="en-US" altLang="ja-JP" sz="1600" dirty="0"/>
          </a:p>
          <a:p>
            <a:pPr marL="0" indent="0">
              <a:buFont typeface="Tw Cen MT" panose="020B0602020104020603" pitchFamily="34" charset="0"/>
              <a:buNone/>
            </a:pPr>
            <a:r>
              <a:rPr lang="ja-JP" altLang="en-US" sz="1600" dirty="0"/>
              <a:t>２０２１年　</a:t>
            </a:r>
            <a:r>
              <a:rPr lang="ja-JP" altLang="en-US" sz="1600" b="1" dirty="0"/>
              <a:t>顧問</a:t>
            </a:r>
            <a:endParaRPr lang="en-US" altLang="ja-JP" sz="1600" dirty="0"/>
          </a:p>
          <a:p>
            <a:pPr marL="0" indent="0">
              <a:buFont typeface="Tw Cen MT" panose="020B0602020104020603" pitchFamily="34" charset="0"/>
              <a:buNone/>
            </a:pPr>
            <a:r>
              <a:rPr lang="ja-JP" altLang="en-US" sz="1600" dirty="0"/>
              <a:t>２０２２年　会員開発委員会　</a:t>
            </a:r>
            <a:r>
              <a:rPr lang="ja-JP" altLang="en-US" sz="1600" b="1" dirty="0"/>
              <a:t>副委員長</a:t>
            </a:r>
            <a:endParaRPr lang="en-US" altLang="ja-JP" sz="1600" dirty="0"/>
          </a:p>
          <a:p>
            <a:pPr marL="0" indent="0">
              <a:buFont typeface="Tw Cen MT" panose="020B0602020104020603" pitchFamily="34" charset="0"/>
              <a:buNone/>
            </a:pPr>
            <a:endParaRPr lang="en-US" altLang="ja-JP" sz="1600" dirty="0"/>
          </a:p>
          <a:p>
            <a:pPr marL="0" indent="0">
              <a:buFont typeface="Tw Cen MT" panose="020B0602020104020603" pitchFamily="34" charset="0"/>
              <a:buNone/>
            </a:pPr>
            <a:endParaRPr lang="en-US" altLang="ja-JP" sz="1600" dirty="0"/>
          </a:p>
          <a:p>
            <a:pPr marL="0" indent="0">
              <a:buFont typeface="Tw Cen MT" panose="020B0602020104020603" pitchFamily="34" charset="0"/>
              <a:buNone/>
            </a:pPr>
            <a:endParaRPr lang="en-US" altLang="ja-JP" sz="1600" dirty="0"/>
          </a:p>
          <a:p>
            <a:pPr marL="0" indent="0">
              <a:buFont typeface="Tw Cen MT" panose="020B0602020104020603" pitchFamily="34" charset="0"/>
              <a:buNone/>
            </a:pPr>
            <a:endParaRPr lang="en-US" altLang="ja-JP" sz="1600" dirty="0"/>
          </a:p>
          <a:p>
            <a:pPr marL="0" indent="0">
              <a:buFont typeface="Tw Cen MT" panose="020B0602020104020603" pitchFamily="34" charset="0"/>
              <a:buNone/>
            </a:pPr>
            <a:endParaRPr lang="en-US" altLang="ja-JP" sz="1600" dirty="0"/>
          </a:p>
          <a:p>
            <a:pPr marL="0" indent="0">
              <a:buFont typeface="Tw Cen MT" panose="020B0602020104020603" pitchFamily="34" charset="0"/>
              <a:buNone/>
            </a:pPr>
            <a:endParaRPr lang="en-US" altLang="ja-JP" sz="1600" dirty="0"/>
          </a:p>
          <a:p>
            <a:pPr marL="0" indent="0">
              <a:buFont typeface="Tw Cen MT" panose="020B0602020104020603" pitchFamily="34" charset="0"/>
              <a:buNone/>
            </a:pPr>
            <a:endParaRPr lang="en-US" altLang="ja-JP" sz="1600" dirty="0"/>
          </a:p>
          <a:p>
            <a:pPr marL="0" indent="0">
              <a:buFont typeface="Tw Cen MT" panose="020B0602020104020603" pitchFamily="34" charset="0"/>
              <a:buNone/>
            </a:pPr>
            <a:endParaRPr lang="en-US" altLang="ja-JP" sz="1600" dirty="0"/>
          </a:p>
          <a:p>
            <a:pPr marL="0" indent="0">
              <a:buFont typeface="Tw Cen MT" panose="020B0602020104020603" pitchFamily="34" charset="0"/>
              <a:buNone/>
            </a:pPr>
            <a:endParaRPr lang="en-US" altLang="ja-JP" sz="1600" dirty="0"/>
          </a:p>
          <a:p>
            <a:pPr marL="0" indent="0">
              <a:buFont typeface="Tw Cen MT" panose="020B0602020104020603" pitchFamily="34" charset="0"/>
              <a:buNone/>
            </a:pPr>
            <a:endParaRPr lang="en-US" altLang="ja-JP" dirty="0"/>
          </a:p>
          <a:p>
            <a:pPr marL="0" indent="0">
              <a:buFont typeface="Tw Cen MT" panose="020B0602020104020603" pitchFamily="34" charset="0"/>
              <a:buNone/>
            </a:pPr>
            <a:endParaRPr lang="en-US" altLang="ja-JP" dirty="0"/>
          </a:p>
          <a:p>
            <a:pPr marL="0" indent="0">
              <a:buFont typeface="Tw Cen MT" panose="020B0602020104020603" pitchFamily="34" charset="0"/>
              <a:buNone/>
            </a:pPr>
            <a:endParaRPr lang="ja-JP" altLang="en-US" dirty="0"/>
          </a:p>
        </p:txBody>
      </p:sp>
      <p:sp>
        <p:nvSpPr>
          <p:cNvPr id="15" name="コンテンツ プレースホルダー 2">
            <a:extLst>
              <a:ext uri="{FF2B5EF4-FFF2-40B4-BE49-F238E27FC236}">
                <a16:creationId xmlns:a16="http://schemas.microsoft.com/office/drawing/2014/main" id="{7E627116-920B-EDF7-0057-ACDDD1301E4A}"/>
              </a:ext>
            </a:extLst>
          </p:cNvPr>
          <p:cNvSpPr txBox="1">
            <a:spLocks/>
          </p:cNvSpPr>
          <p:nvPr/>
        </p:nvSpPr>
        <p:spPr>
          <a:xfrm>
            <a:off x="1535083" y="4472139"/>
            <a:ext cx="4536994" cy="3505200"/>
          </a:xfrm>
          <a:prstGeom prst="rect">
            <a:avLst/>
          </a:prstGeom>
        </p:spPr>
        <p:txBody>
          <a:bodyPr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Tw Cen MT" panose="020B0602020104020603" pitchFamily="34" charset="0"/>
              <a:buChar char=" 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Tw Cen MT" panose="020B0602020104020603" pitchFamily="34" charset="0"/>
              <a:buNone/>
            </a:pP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12396299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図 8" descr="背景パターン が含まれている画像&#10;&#10;自動的に生成された説明">
            <a:extLst>
              <a:ext uri="{FF2B5EF4-FFF2-40B4-BE49-F238E27FC236}">
                <a16:creationId xmlns:a16="http://schemas.microsoft.com/office/drawing/2014/main" id="{560E0605-0CC9-8ABC-AB53-C1CA0F1045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図 7" descr="黒い背景と白い文字&#10;&#10;自動的に生成された説明">
            <a:extLst>
              <a:ext uri="{FF2B5EF4-FFF2-40B4-BE49-F238E27FC236}">
                <a16:creationId xmlns:a16="http://schemas.microsoft.com/office/drawing/2014/main" id="{BBA1940A-51B1-9317-57F2-029E0535E34B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4363" y="757663"/>
            <a:ext cx="5608320" cy="6013739"/>
          </a:xfrm>
          <a:prstGeom prst="rect">
            <a:avLst/>
          </a:prstGeom>
          <a:effectLst>
            <a:glow rad="895280">
              <a:schemeClr val="bg1">
                <a:alpha val="24000"/>
              </a:schemeClr>
            </a:glow>
            <a:outerShdw blurRad="50800" dist="50800" dir="5400000" algn="ctr" rotWithShape="0">
              <a:srgbClr val="000000">
                <a:alpha val="0"/>
              </a:srgbClr>
            </a:outerShdw>
            <a:reflection blurRad="6350" stA="0" endPos="35000" dir="5400000" sy="-100000" algn="bl" rotWithShape="0"/>
            <a:softEdge rad="72373"/>
          </a:effectLst>
          <a:scene3d>
            <a:camera prst="orthographicFront"/>
            <a:lightRig rig="threePt" dir="t"/>
          </a:scene3d>
          <a:sp3d prstMaterial="translucentPowder"/>
        </p:spPr>
      </p:pic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739C3A35-460D-C638-000E-C6EC2CE5E968}"/>
              </a:ext>
            </a:extLst>
          </p:cNvPr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EC9CA572-4D45-0428-06EE-7530DD4695BC}"/>
              </a:ext>
            </a:extLst>
          </p:cNvPr>
          <p:cNvSpPr/>
          <p:nvPr/>
        </p:nvSpPr>
        <p:spPr>
          <a:xfrm>
            <a:off x="0" y="6172200"/>
            <a:ext cx="9144000" cy="68580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1" name="図 10" descr="ロゴ, 会社名&#10;&#10;自動的に生成された説明">
            <a:extLst>
              <a:ext uri="{FF2B5EF4-FFF2-40B4-BE49-F238E27FC236}">
                <a16:creationId xmlns:a16="http://schemas.microsoft.com/office/drawing/2014/main" id="{7F76FF5C-8472-33A5-0332-75C29BB62C0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89" y="6155100"/>
            <a:ext cx="1399592" cy="720000"/>
          </a:xfrm>
          <a:prstGeom prst="rect">
            <a:avLst/>
          </a:prstGeom>
        </p:spPr>
      </p:pic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9498644F-F515-5EC8-5622-419C3CD001D5}"/>
              </a:ext>
            </a:extLst>
          </p:cNvPr>
          <p:cNvSpPr/>
          <p:nvPr/>
        </p:nvSpPr>
        <p:spPr>
          <a:xfrm>
            <a:off x="358093" y="2506587"/>
            <a:ext cx="8824853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ja-JP" altLang="en-US" sz="6000" b="1">
                <a:ln w="38100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glow rad="228600">
                    <a:schemeClr val="tx2">
                      <a:lumMod val="50000"/>
                      <a:alpha val="40000"/>
                    </a:schemeClr>
                  </a:glow>
                </a:effectLst>
                <a:latin typeface="Hiragino Kaku Gothic StdN W8" panose="020B0800000000000000" pitchFamily="34" charset="-128"/>
                <a:ea typeface="Hiragino Kaku Gothic StdN W8" panose="020B0800000000000000" pitchFamily="34" charset="-128"/>
              </a:rPr>
              <a:t>ご清聴いただき、</a:t>
            </a:r>
            <a:endParaRPr lang="en-US" altLang="ja-JP" sz="6000" b="1" dirty="0">
              <a:ln w="38100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glow rad="228600">
                  <a:schemeClr val="tx2">
                    <a:lumMod val="50000"/>
                    <a:alpha val="40000"/>
                  </a:schemeClr>
                </a:glow>
              </a:effectLst>
              <a:latin typeface="Hiragino Kaku Gothic StdN W8" panose="020B0800000000000000" pitchFamily="34" charset="-128"/>
              <a:ea typeface="Hiragino Kaku Gothic StdN W8" panose="020B0800000000000000" pitchFamily="34" charset="-128"/>
            </a:endParaRPr>
          </a:p>
          <a:p>
            <a:pPr algn="ctr"/>
            <a:r>
              <a:rPr lang="ja-JP" altLang="en-US" sz="6000" b="1">
                <a:ln w="38100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glow rad="228600">
                    <a:schemeClr val="tx2">
                      <a:lumMod val="50000"/>
                      <a:alpha val="40000"/>
                    </a:schemeClr>
                  </a:glow>
                </a:effectLst>
                <a:latin typeface="Hiragino Kaku Gothic StdN W8" panose="020B0800000000000000" pitchFamily="34" charset="-128"/>
                <a:ea typeface="Hiragino Kaku Gothic StdN W8" panose="020B0800000000000000" pitchFamily="34" charset="-128"/>
              </a:rPr>
              <a:t>ありがとうございます。</a:t>
            </a:r>
            <a:endParaRPr lang="ja-JP" altLang="en-US" sz="6000" b="1" dirty="0">
              <a:ln w="38100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glow rad="228600">
                  <a:schemeClr val="tx2">
                    <a:lumMod val="50000"/>
                    <a:alpha val="40000"/>
                  </a:schemeClr>
                </a:glow>
              </a:effectLst>
              <a:latin typeface="Hiragino Kaku Gothic StdN W8" panose="020B0800000000000000" pitchFamily="34" charset="-128"/>
              <a:ea typeface="Hiragino Kaku Gothic StdN W8" panose="020B08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568455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50C500A-E7E0-38D2-F5ED-67DB59B2D2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3124200"/>
            <a:ext cx="9442704" cy="1423416"/>
          </a:xfrm>
        </p:spPr>
        <p:txBody>
          <a:bodyPr>
            <a:normAutofit/>
          </a:bodyPr>
          <a:lstStyle/>
          <a:p>
            <a:r>
              <a:rPr kumimoji="1" lang="ja-JP" altLang="en-US" sz="2800">
                <a:solidFill>
                  <a:schemeClr val="tx1"/>
                </a:solidFill>
              </a:rPr>
              <a:t>この度はお忙しい中ありがとうございます</a:t>
            </a:r>
            <a:br>
              <a:rPr kumimoji="1" lang="en-US" altLang="ja-JP" sz="2800" dirty="0">
                <a:solidFill>
                  <a:schemeClr val="tx1"/>
                </a:solidFill>
              </a:rPr>
            </a:br>
            <a:endParaRPr kumimoji="1" lang="ja-JP" altLang="en-US" sz="2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34460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DEF498C8-29C8-B774-6132-5BC441DC829F}"/>
              </a:ext>
            </a:extLst>
          </p:cNvPr>
          <p:cNvSpPr/>
          <p:nvPr/>
        </p:nvSpPr>
        <p:spPr>
          <a:xfrm>
            <a:off x="2519998" y="1670087"/>
            <a:ext cx="4104009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ja-JP" altLang="en-US" sz="6000" b="1">
                <a:ln w="38100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glow rad="228600">
                    <a:schemeClr val="tx2">
                      <a:lumMod val="50000"/>
                      <a:alpha val="40000"/>
                    </a:schemeClr>
                  </a:glow>
                </a:effectLst>
                <a:latin typeface="HGSSoeiKakugothicUB" panose="020B0900000000000000" pitchFamily="34" charset="-128"/>
                <a:ea typeface="HGSSoeiKakugothicUB" panose="020B0900000000000000" pitchFamily="34" charset="-128"/>
              </a:rPr>
              <a:t>理事長挨拶</a:t>
            </a:r>
            <a:endParaRPr lang="ja-JP" altLang="en-US" sz="6000" b="1" dirty="0">
              <a:ln w="38100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glow rad="228600">
                  <a:schemeClr val="tx2">
                    <a:lumMod val="50000"/>
                    <a:alpha val="40000"/>
                  </a:schemeClr>
                </a:glow>
              </a:effectLst>
              <a:latin typeface="HGSSoeiKakugothicUB" panose="020B0900000000000000" pitchFamily="34" charset="-128"/>
              <a:ea typeface="HGSSoeiKakugothicUB" panose="020B0900000000000000" pitchFamily="34" charset="-128"/>
            </a:endParaRPr>
          </a:p>
        </p:txBody>
      </p:sp>
      <p:pic>
        <p:nvPicPr>
          <p:cNvPr id="6" name="図 5" descr="背景パターン が含まれている画像&#10;&#10;自動的に生成された説明">
            <a:extLst>
              <a:ext uri="{FF2B5EF4-FFF2-40B4-BE49-F238E27FC236}">
                <a16:creationId xmlns:a16="http://schemas.microsoft.com/office/drawing/2014/main" id="{14A98848-AB0A-B560-EF70-E056073168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" name="図 9" descr="黒い背景と白い文字&#10;&#10;自動的に生成された説明">
            <a:extLst>
              <a:ext uri="{FF2B5EF4-FFF2-40B4-BE49-F238E27FC236}">
                <a16:creationId xmlns:a16="http://schemas.microsoft.com/office/drawing/2014/main" id="{0F431E6A-7D6E-7E8A-1F36-2DCF1CB19E67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4363" y="757663"/>
            <a:ext cx="5608320" cy="6013739"/>
          </a:xfrm>
          <a:prstGeom prst="rect">
            <a:avLst/>
          </a:prstGeom>
          <a:effectLst>
            <a:glow rad="895280">
              <a:schemeClr val="bg1">
                <a:alpha val="24000"/>
              </a:schemeClr>
            </a:glow>
            <a:outerShdw blurRad="50800" dist="50800" dir="5400000" algn="ctr" rotWithShape="0">
              <a:srgbClr val="000000">
                <a:alpha val="0"/>
              </a:srgbClr>
            </a:outerShdw>
            <a:reflection blurRad="6350" stA="0" endPos="35000" dir="5400000" sy="-100000" algn="bl" rotWithShape="0"/>
            <a:softEdge rad="72373"/>
          </a:effectLst>
          <a:scene3d>
            <a:camera prst="orthographicFront"/>
            <a:lightRig rig="threePt" dir="t"/>
          </a:scene3d>
          <a:sp3d prstMaterial="translucentPowder"/>
        </p:spPr>
      </p:pic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D0DFB1D0-36B1-AA33-5927-5C8B25C1C4A3}"/>
              </a:ext>
            </a:extLst>
          </p:cNvPr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F2CD254E-7053-8202-4649-7736A9ABBB5F}"/>
              </a:ext>
            </a:extLst>
          </p:cNvPr>
          <p:cNvSpPr/>
          <p:nvPr/>
        </p:nvSpPr>
        <p:spPr>
          <a:xfrm>
            <a:off x="0" y="6172200"/>
            <a:ext cx="9144000" cy="68580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1" name="図 10" descr="ロゴ, 会社名&#10;&#10;自動的に生成された説明">
            <a:extLst>
              <a:ext uri="{FF2B5EF4-FFF2-40B4-BE49-F238E27FC236}">
                <a16:creationId xmlns:a16="http://schemas.microsoft.com/office/drawing/2014/main" id="{BC1DB3F4-1F50-73D6-661F-90ECFEDEF88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89" y="6155100"/>
            <a:ext cx="1399592" cy="720000"/>
          </a:xfrm>
          <a:prstGeom prst="rect">
            <a:avLst/>
          </a:prstGeom>
        </p:spPr>
      </p:pic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1704AF91-6004-4304-D24C-9184AFECDD7C}"/>
              </a:ext>
            </a:extLst>
          </p:cNvPr>
          <p:cNvSpPr/>
          <p:nvPr/>
        </p:nvSpPr>
        <p:spPr>
          <a:xfrm>
            <a:off x="2123257" y="2921169"/>
            <a:ext cx="4897495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ja-JP" altLang="en-US" sz="6000" b="1">
                <a:ln w="38100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glow rad="228600">
                    <a:schemeClr val="tx2">
                      <a:lumMod val="50000"/>
                      <a:alpha val="40000"/>
                    </a:schemeClr>
                  </a:glow>
                </a:effectLst>
                <a:latin typeface="Hiragino Kaku Gothic StdN W8" panose="020B0800000000000000" pitchFamily="34" charset="-128"/>
                <a:ea typeface="Hiragino Kaku Gothic StdN W8" panose="020B0800000000000000" pitchFamily="34" charset="-128"/>
              </a:rPr>
              <a:t>過去事業紹介</a:t>
            </a:r>
            <a:endParaRPr lang="ja-JP" altLang="en-US" sz="6000" b="1" dirty="0">
              <a:ln w="38100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glow rad="228600">
                  <a:schemeClr val="tx2">
                    <a:lumMod val="50000"/>
                    <a:alpha val="40000"/>
                  </a:schemeClr>
                </a:glow>
              </a:effectLst>
              <a:latin typeface="Hiragino Kaku Gothic StdN W8" panose="020B0800000000000000" pitchFamily="34" charset="-128"/>
              <a:ea typeface="Hiragino Kaku Gothic StdN W8" panose="020B08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312405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 descr="背景パターン が含まれている画像&#10;&#10;自動的に生成された説明">
            <a:extLst>
              <a:ext uri="{FF2B5EF4-FFF2-40B4-BE49-F238E27FC236}">
                <a16:creationId xmlns:a16="http://schemas.microsoft.com/office/drawing/2014/main" id="{14A98848-AB0A-B560-EF70-E056073168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" name="図 9" descr="黒い背景と白い文字&#10;&#10;自動的に生成された説明">
            <a:extLst>
              <a:ext uri="{FF2B5EF4-FFF2-40B4-BE49-F238E27FC236}">
                <a16:creationId xmlns:a16="http://schemas.microsoft.com/office/drawing/2014/main" id="{0F431E6A-7D6E-7E8A-1F36-2DCF1CB19E67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4363" y="757663"/>
            <a:ext cx="5608320" cy="6013739"/>
          </a:xfrm>
          <a:prstGeom prst="rect">
            <a:avLst/>
          </a:prstGeom>
          <a:effectLst>
            <a:glow rad="895280">
              <a:schemeClr val="bg1">
                <a:alpha val="24000"/>
              </a:schemeClr>
            </a:glow>
            <a:outerShdw blurRad="50800" dist="50800" dir="5400000" algn="ctr" rotWithShape="0">
              <a:srgbClr val="000000">
                <a:alpha val="0"/>
              </a:srgbClr>
            </a:outerShdw>
            <a:reflection blurRad="6350" stA="0" endPos="35000" dir="5400000" sy="-100000" algn="bl" rotWithShape="0"/>
            <a:softEdge rad="72373"/>
          </a:effectLst>
          <a:scene3d>
            <a:camera prst="orthographicFront"/>
            <a:lightRig rig="threePt" dir="t"/>
          </a:scene3d>
          <a:sp3d prstMaterial="translucentPowder"/>
        </p:spPr>
      </p:pic>
      <p:sp>
        <p:nvSpPr>
          <p:cNvPr id="3" name="角丸四角形 2">
            <a:extLst>
              <a:ext uri="{FF2B5EF4-FFF2-40B4-BE49-F238E27FC236}">
                <a16:creationId xmlns:a16="http://schemas.microsoft.com/office/drawing/2014/main" id="{E470A28A-4DCF-DD10-F6B1-9ABA563EE06E}"/>
              </a:ext>
            </a:extLst>
          </p:cNvPr>
          <p:cNvSpPr/>
          <p:nvPr/>
        </p:nvSpPr>
        <p:spPr>
          <a:xfrm>
            <a:off x="204680" y="1915698"/>
            <a:ext cx="5967519" cy="1480530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ja-JP" altLang="en-US" sz="2000">
                <a:ln w="10160">
                  <a:noFill/>
                  <a:prstDash val="solid"/>
                </a:ln>
                <a:solidFill>
                  <a:srgbClr val="192F60"/>
                </a:solidFill>
                <a:latin typeface="+mj-ea"/>
                <a:ea typeface="+mj-ea"/>
              </a:rPr>
              <a:t>実施</a:t>
            </a:r>
            <a:r>
              <a:rPr lang="ja-JP" altLang="en-US" sz="2000">
                <a:ln w="10160">
                  <a:noFill/>
                  <a:prstDash val="solid"/>
                </a:ln>
                <a:solidFill>
                  <a:srgbClr val="192F60"/>
                </a:solidFill>
                <a:effectLst/>
                <a:latin typeface="+mj-ea"/>
                <a:ea typeface="+mj-ea"/>
              </a:rPr>
              <a:t>年月：２０２３年</a:t>
            </a:r>
            <a:r>
              <a:rPr lang="ja-JP" altLang="en-US" sz="2000">
                <a:ln w="10160">
                  <a:noFill/>
                  <a:prstDash val="solid"/>
                </a:ln>
                <a:solidFill>
                  <a:srgbClr val="192F60"/>
                </a:solidFill>
                <a:latin typeface="+mj-ea"/>
                <a:ea typeface="+mj-ea"/>
              </a:rPr>
              <a:t>５月</a:t>
            </a:r>
            <a:endParaRPr lang="en-US" altLang="ja-JP" sz="2000" dirty="0">
              <a:ln w="10160">
                <a:noFill/>
                <a:prstDash val="solid"/>
              </a:ln>
              <a:solidFill>
                <a:srgbClr val="192F60"/>
              </a:solidFill>
              <a:effectLst/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ja-JP" altLang="en-US" sz="2000">
                <a:ln w="10160">
                  <a:noFill/>
                  <a:prstDash val="solid"/>
                </a:ln>
                <a:solidFill>
                  <a:srgbClr val="192F60"/>
                </a:solidFill>
                <a:effectLst/>
                <a:latin typeface="+mj-ea"/>
                <a:ea typeface="+mj-ea"/>
              </a:rPr>
              <a:t>事業内容：ウォーターガンでりあるラン！</a:t>
            </a:r>
            <a:endParaRPr lang="en-US" altLang="ja-JP" sz="2000" dirty="0">
              <a:ln w="10160">
                <a:noFill/>
                <a:prstDash val="solid"/>
              </a:ln>
              <a:solidFill>
                <a:srgbClr val="192F60"/>
              </a:solidFill>
              <a:effectLst/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ja-JP" altLang="en-US" sz="2000">
                <a:ln w="10160">
                  <a:noFill/>
                  <a:prstDash val="solid"/>
                </a:ln>
                <a:solidFill>
                  <a:srgbClr val="192F60"/>
                </a:solidFill>
                <a:effectLst/>
                <a:latin typeface="+mj-ea"/>
                <a:ea typeface="+mj-ea"/>
              </a:rPr>
              <a:t>参加人数：約２００名</a:t>
            </a:r>
            <a:endParaRPr lang="ja-JP" altLang="en-US" sz="2000" dirty="0">
              <a:ln w="10160">
                <a:noFill/>
                <a:prstDash val="solid"/>
              </a:ln>
              <a:solidFill>
                <a:srgbClr val="192F60"/>
              </a:solidFill>
              <a:effectLst/>
              <a:latin typeface="+mj-ea"/>
              <a:ea typeface="+mj-ea"/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D0DFB1D0-36B1-AA33-5927-5C8B25C1C4A3}"/>
              </a:ext>
            </a:extLst>
          </p:cNvPr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F2CD254E-7053-8202-4649-7736A9ABBB5F}"/>
              </a:ext>
            </a:extLst>
          </p:cNvPr>
          <p:cNvSpPr/>
          <p:nvPr/>
        </p:nvSpPr>
        <p:spPr>
          <a:xfrm>
            <a:off x="0" y="6172200"/>
            <a:ext cx="9144000" cy="68580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1" name="図 10" descr="ロゴ, 会社名&#10;&#10;自動的に生成された説明">
            <a:extLst>
              <a:ext uri="{FF2B5EF4-FFF2-40B4-BE49-F238E27FC236}">
                <a16:creationId xmlns:a16="http://schemas.microsoft.com/office/drawing/2014/main" id="{BC1DB3F4-1F50-73D6-661F-90ECFEDEF88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89" y="6155100"/>
            <a:ext cx="1399592" cy="720000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12EC96D5-38D3-1F4F-7199-A05BD8E2476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/>
        </p:blipFill>
        <p:spPr>
          <a:xfrm rot="752725">
            <a:off x="6229084" y="4208545"/>
            <a:ext cx="2611645" cy="1958734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24C1ED-EA5E-4178-96AB-AA8D3D32AA7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" t="20249" r="-346" b="27273"/>
          <a:stretch/>
        </p:blipFill>
        <p:spPr>
          <a:xfrm rot="21239091">
            <a:off x="6035758" y="1958897"/>
            <a:ext cx="2717197" cy="1901635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3" name="図 22">
            <a:extLst>
              <a:ext uri="{FF2B5EF4-FFF2-40B4-BE49-F238E27FC236}">
                <a16:creationId xmlns:a16="http://schemas.microsoft.com/office/drawing/2014/main" id="{B4DF591A-A20C-164B-33BA-93C5F0170CE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292531">
            <a:off x="3266160" y="2995663"/>
            <a:ext cx="2717197" cy="1528423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BD46B585-7634-9888-3140-AD4CF52B68F7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44" r="17062" b="-1539"/>
          <a:stretch/>
        </p:blipFill>
        <p:spPr>
          <a:xfrm rot="20806851">
            <a:off x="317134" y="3760235"/>
            <a:ext cx="2473260" cy="1878614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D060AEBD-31B9-C1F2-8D5A-9894B178484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0" t="30067" r="4754" b="175"/>
          <a:stretch/>
        </p:blipFill>
        <p:spPr>
          <a:xfrm>
            <a:off x="2286000" y="4301759"/>
            <a:ext cx="4114800" cy="2330690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FCE9AA99-A8CE-A61D-3221-DCE77C3D26A9}"/>
              </a:ext>
            </a:extLst>
          </p:cNvPr>
          <p:cNvSpPr/>
          <p:nvPr/>
        </p:nvSpPr>
        <p:spPr>
          <a:xfrm>
            <a:off x="152400" y="723241"/>
            <a:ext cx="771076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ja-JP" altLang="en-US" sz="3600">
                <a:ln w="10160">
                  <a:noFill/>
                  <a:prstDash val="solid"/>
                </a:ln>
                <a:solidFill>
                  <a:srgbClr val="192F60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Hiragino Kaku Gothic StdN W8" panose="020B0800000000000000" pitchFamily="34" charset="-128"/>
                <a:ea typeface="Hiragino Kaku Gothic StdN W8" panose="020B0800000000000000" pitchFamily="34" charset="-128"/>
              </a:rPr>
              <a:t>家族の絆を深める事業</a:t>
            </a:r>
            <a:endParaRPr lang="en-US" altLang="ja-JP" sz="3600" dirty="0">
              <a:ln w="10160">
                <a:noFill/>
                <a:prstDash val="solid"/>
              </a:ln>
              <a:solidFill>
                <a:srgbClr val="192F60"/>
              </a:solidFill>
              <a:effectLst>
                <a:glow rad="63500">
                  <a:schemeClr val="bg1">
                    <a:alpha val="40000"/>
                  </a:schemeClr>
                </a:glow>
              </a:effectLst>
              <a:latin typeface="Hiragino Kaku Gothic StdN W8" panose="020B0800000000000000" pitchFamily="34" charset="-128"/>
              <a:ea typeface="Hiragino Kaku Gothic StdN W8" panose="020B0800000000000000" pitchFamily="34" charset="-128"/>
            </a:endParaRPr>
          </a:p>
          <a:p>
            <a:r>
              <a:rPr lang="ja-JP" altLang="en-US" sz="3600">
                <a:ln w="10160">
                  <a:noFill/>
                  <a:prstDash val="solid"/>
                </a:ln>
                <a:solidFill>
                  <a:srgbClr val="192F60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Hiragino Kaku Gothic StdN W8" panose="020B0800000000000000" pitchFamily="34" charset="-128"/>
                <a:ea typeface="Hiragino Kaku Gothic StdN W8" panose="020B0800000000000000" pitchFamily="34" charset="-128"/>
              </a:rPr>
              <a:t>～</a:t>
            </a:r>
            <a:r>
              <a:rPr lang="en" altLang="ja-JP" sz="3600" dirty="0">
                <a:ln w="10160">
                  <a:noFill/>
                  <a:prstDash val="solid"/>
                </a:ln>
                <a:solidFill>
                  <a:srgbClr val="192F60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Hiragino Kaku Gothic StdN W8" panose="020B0800000000000000" pitchFamily="34" charset="-128"/>
                <a:ea typeface="Hiragino Kaku Gothic StdN W8" panose="020B0800000000000000" pitchFamily="34" charset="-128"/>
              </a:rPr>
              <a:t>Enjoy</a:t>
            </a:r>
            <a:r>
              <a:rPr lang="ja-JP" altLang="en-US" sz="3600">
                <a:ln w="10160">
                  <a:noFill/>
                  <a:prstDash val="solid"/>
                </a:ln>
                <a:solidFill>
                  <a:srgbClr val="192F60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Hiragino Kaku Gothic StdN W8" panose="020B0800000000000000" pitchFamily="34" charset="-128"/>
                <a:ea typeface="Hiragino Kaku Gothic StdN W8" panose="020B0800000000000000" pitchFamily="34" charset="-128"/>
              </a:rPr>
              <a:t>スパトゥーン</a:t>
            </a:r>
            <a:r>
              <a:rPr lang="en" altLang="ja-JP" sz="3600" dirty="0">
                <a:ln w="10160">
                  <a:noFill/>
                  <a:prstDash val="solid"/>
                </a:ln>
                <a:solidFill>
                  <a:srgbClr val="192F60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Hiragino Kaku Gothic StdN W8" panose="020B0800000000000000" pitchFamily="34" charset="-128"/>
                <a:ea typeface="Hiragino Kaku Gothic StdN W8" panose="020B0800000000000000" pitchFamily="34" charset="-128"/>
              </a:rPr>
              <a:t>in</a:t>
            </a:r>
            <a:r>
              <a:rPr lang="ja-JP" altLang="en-US" sz="3600">
                <a:ln w="10160">
                  <a:noFill/>
                  <a:prstDash val="solid"/>
                </a:ln>
                <a:solidFill>
                  <a:srgbClr val="192F60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Hiragino Kaku Gothic StdN W8" panose="020B0800000000000000" pitchFamily="34" charset="-128"/>
                <a:ea typeface="Hiragino Kaku Gothic StdN W8" panose="020B0800000000000000" pitchFamily="34" charset="-128"/>
              </a:rPr>
              <a:t>月岡温泉～</a:t>
            </a:r>
            <a:endParaRPr lang="ja-JP" altLang="en-US" sz="3600" dirty="0">
              <a:ln w="10160">
                <a:noFill/>
                <a:prstDash val="solid"/>
              </a:ln>
              <a:solidFill>
                <a:srgbClr val="192F60"/>
              </a:solidFill>
              <a:effectLst>
                <a:glow rad="63500">
                  <a:schemeClr val="bg1">
                    <a:alpha val="40000"/>
                  </a:schemeClr>
                </a:glow>
              </a:effectLst>
              <a:latin typeface="Hiragino Kaku Gothic StdN W8" panose="020B0800000000000000" pitchFamily="34" charset="-128"/>
              <a:ea typeface="Hiragino Kaku Gothic StdN W8" panose="020B08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894734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DEF498C8-29C8-B774-6132-5BC441DC829F}"/>
              </a:ext>
            </a:extLst>
          </p:cNvPr>
          <p:cNvSpPr/>
          <p:nvPr/>
        </p:nvSpPr>
        <p:spPr>
          <a:xfrm>
            <a:off x="2519998" y="1670087"/>
            <a:ext cx="4104009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ja-JP" altLang="en-US" sz="6000" b="1">
                <a:ln w="38100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glow rad="228600">
                    <a:schemeClr val="tx2">
                      <a:lumMod val="50000"/>
                      <a:alpha val="40000"/>
                    </a:schemeClr>
                  </a:glow>
                </a:effectLst>
                <a:latin typeface="HGSSoeiKakugothicUB" panose="020B0900000000000000" pitchFamily="34" charset="-128"/>
                <a:ea typeface="HGSSoeiKakugothicUB" panose="020B0900000000000000" pitchFamily="34" charset="-128"/>
              </a:rPr>
              <a:t>理事長挨拶</a:t>
            </a:r>
            <a:endParaRPr lang="ja-JP" altLang="en-US" sz="6000" b="1" dirty="0">
              <a:ln w="38100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glow rad="228600">
                  <a:schemeClr val="tx2">
                    <a:lumMod val="50000"/>
                    <a:alpha val="40000"/>
                  </a:schemeClr>
                </a:glow>
              </a:effectLst>
              <a:latin typeface="HGSSoeiKakugothicUB" panose="020B0900000000000000" pitchFamily="34" charset="-128"/>
              <a:ea typeface="HGSSoeiKakugothicUB" panose="020B0900000000000000" pitchFamily="34" charset="-128"/>
            </a:endParaRPr>
          </a:p>
        </p:txBody>
      </p:sp>
      <p:pic>
        <p:nvPicPr>
          <p:cNvPr id="6" name="図 5" descr="背景パターン が含まれている画像&#10;&#10;自動的に生成された説明">
            <a:extLst>
              <a:ext uri="{FF2B5EF4-FFF2-40B4-BE49-F238E27FC236}">
                <a16:creationId xmlns:a16="http://schemas.microsoft.com/office/drawing/2014/main" id="{14A98848-AB0A-B560-EF70-E056073168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" name="図 9" descr="黒い背景と白い文字&#10;&#10;自動的に生成された説明">
            <a:extLst>
              <a:ext uri="{FF2B5EF4-FFF2-40B4-BE49-F238E27FC236}">
                <a16:creationId xmlns:a16="http://schemas.microsoft.com/office/drawing/2014/main" id="{0F431E6A-7D6E-7E8A-1F36-2DCF1CB19E67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4363" y="757663"/>
            <a:ext cx="5608320" cy="6013739"/>
          </a:xfrm>
          <a:prstGeom prst="rect">
            <a:avLst/>
          </a:prstGeom>
          <a:effectLst>
            <a:glow rad="895280">
              <a:schemeClr val="bg1">
                <a:alpha val="24000"/>
              </a:schemeClr>
            </a:glow>
            <a:outerShdw blurRad="50800" dist="50800" dir="5400000" algn="ctr" rotWithShape="0">
              <a:srgbClr val="000000">
                <a:alpha val="0"/>
              </a:srgbClr>
            </a:outerShdw>
            <a:reflection blurRad="6350" stA="0" endPos="35000" dir="5400000" sy="-100000" algn="bl" rotWithShape="0"/>
            <a:softEdge rad="72373"/>
          </a:effectLst>
          <a:scene3d>
            <a:camera prst="orthographicFront"/>
            <a:lightRig rig="threePt" dir="t"/>
          </a:scene3d>
          <a:sp3d prstMaterial="translucentPowder"/>
        </p:spPr>
      </p:pic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D0DFB1D0-36B1-AA33-5927-5C8B25C1C4A3}"/>
              </a:ext>
            </a:extLst>
          </p:cNvPr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F2CD254E-7053-8202-4649-7736A9ABBB5F}"/>
              </a:ext>
            </a:extLst>
          </p:cNvPr>
          <p:cNvSpPr/>
          <p:nvPr/>
        </p:nvSpPr>
        <p:spPr>
          <a:xfrm>
            <a:off x="0" y="6172200"/>
            <a:ext cx="9144000" cy="68580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1" name="図 10" descr="ロゴ, 会社名&#10;&#10;自動的に生成された説明">
            <a:extLst>
              <a:ext uri="{FF2B5EF4-FFF2-40B4-BE49-F238E27FC236}">
                <a16:creationId xmlns:a16="http://schemas.microsoft.com/office/drawing/2014/main" id="{BC1DB3F4-1F50-73D6-661F-90ECFEDEF88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89" y="6155100"/>
            <a:ext cx="1399592" cy="720000"/>
          </a:xfrm>
          <a:prstGeom prst="rect">
            <a:avLst/>
          </a:prstGeom>
        </p:spPr>
      </p:pic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1704AF91-6004-4304-D24C-9184AFECDD7C}"/>
              </a:ext>
            </a:extLst>
          </p:cNvPr>
          <p:cNvSpPr/>
          <p:nvPr/>
        </p:nvSpPr>
        <p:spPr>
          <a:xfrm>
            <a:off x="152400" y="849276"/>
            <a:ext cx="387798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ja-JP" altLang="en-US" sz="3600">
                <a:ln w="10160">
                  <a:noFill/>
                  <a:prstDash val="solid"/>
                </a:ln>
                <a:solidFill>
                  <a:srgbClr val="192F60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Hiragino Kaku Gothic StdN W8" panose="020B0800000000000000" pitchFamily="34" charset="-128"/>
                <a:ea typeface="Hiragino Kaku Gothic StdN W8" panose="020B0800000000000000" pitchFamily="34" charset="-128"/>
              </a:rPr>
              <a:t>曳き御柱パレード</a:t>
            </a:r>
            <a:endParaRPr lang="ja-JP" altLang="en-US" sz="3600" dirty="0">
              <a:ln w="10160">
                <a:noFill/>
                <a:prstDash val="solid"/>
              </a:ln>
              <a:solidFill>
                <a:srgbClr val="192F60"/>
              </a:solidFill>
              <a:effectLst>
                <a:glow rad="63500">
                  <a:schemeClr val="bg1">
                    <a:alpha val="40000"/>
                  </a:schemeClr>
                </a:glow>
              </a:effectLst>
              <a:latin typeface="Hiragino Kaku Gothic StdN W8" panose="020B0800000000000000" pitchFamily="34" charset="-128"/>
              <a:ea typeface="Hiragino Kaku Gothic StdN W8" panose="020B0800000000000000" pitchFamily="34" charset="-128"/>
            </a:endParaRP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949DCDE8-0449-505E-028E-3A5A844AC92C}"/>
              </a:ext>
            </a:extLst>
          </p:cNvPr>
          <p:cNvSpPr/>
          <p:nvPr/>
        </p:nvSpPr>
        <p:spPr>
          <a:xfrm>
            <a:off x="204681" y="1567470"/>
            <a:ext cx="5715000" cy="1480530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ja-JP" altLang="en-US" sz="2000">
                <a:ln w="10160">
                  <a:noFill/>
                  <a:prstDash val="solid"/>
                </a:ln>
                <a:solidFill>
                  <a:srgbClr val="192F60"/>
                </a:solidFill>
                <a:latin typeface="+mj-ea"/>
                <a:ea typeface="+mj-ea"/>
              </a:rPr>
              <a:t>実施</a:t>
            </a:r>
            <a:r>
              <a:rPr lang="ja-JP" altLang="en-US" sz="2000">
                <a:ln w="10160">
                  <a:noFill/>
                  <a:prstDash val="solid"/>
                </a:ln>
                <a:solidFill>
                  <a:srgbClr val="192F60"/>
                </a:solidFill>
                <a:effectLst/>
                <a:latin typeface="+mj-ea"/>
                <a:ea typeface="+mj-ea"/>
              </a:rPr>
              <a:t>年月：２０２２年６</a:t>
            </a:r>
            <a:r>
              <a:rPr lang="ja-JP" altLang="en-US" sz="2000">
                <a:ln w="10160">
                  <a:noFill/>
                  <a:prstDash val="solid"/>
                </a:ln>
                <a:solidFill>
                  <a:srgbClr val="192F60"/>
                </a:solidFill>
                <a:latin typeface="+mj-ea"/>
                <a:ea typeface="+mj-ea"/>
              </a:rPr>
              <a:t>月</a:t>
            </a:r>
            <a:endParaRPr lang="en-US" altLang="ja-JP" sz="2000" dirty="0">
              <a:ln w="10160">
                <a:noFill/>
                <a:prstDash val="solid"/>
              </a:ln>
              <a:solidFill>
                <a:srgbClr val="192F60"/>
              </a:solidFill>
              <a:effectLst/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ja-JP" altLang="en-US" sz="2000">
                <a:ln w="10160">
                  <a:noFill/>
                  <a:prstDash val="solid"/>
                </a:ln>
                <a:solidFill>
                  <a:srgbClr val="192F60"/>
                </a:solidFill>
                <a:effectLst/>
                <a:latin typeface="+mj-ea"/>
                <a:ea typeface="+mj-ea"/>
              </a:rPr>
              <a:t>事業内容：諏訪神社に向かって御柱を曳く！</a:t>
            </a:r>
            <a:endParaRPr lang="en-US" altLang="ja-JP" sz="2000" dirty="0">
              <a:ln w="10160">
                <a:noFill/>
                <a:prstDash val="solid"/>
              </a:ln>
              <a:solidFill>
                <a:srgbClr val="192F60"/>
              </a:solidFill>
              <a:effectLst/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ja-JP" altLang="en-US" sz="2000">
                <a:ln w="10160">
                  <a:noFill/>
                  <a:prstDash val="solid"/>
                </a:ln>
                <a:solidFill>
                  <a:srgbClr val="192F60"/>
                </a:solidFill>
                <a:effectLst/>
                <a:latin typeface="+mj-ea"/>
                <a:ea typeface="+mj-ea"/>
              </a:rPr>
              <a:t>参加人数：４２８名</a:t>
            </a:r>
            <a:endParaRPr lang="ja-JP" altLang="en-US" sz="2000" dirty="0">
              <a:ln w="10160">
                <a:noFill/>
                <a:prstDash val="solid"/>
              </a:ln>
              <a:solidFill>
                <a:srgbClr val="192F60"/>
              </a:solidFill>
              <a:effectLst/>
              <a:latin typeface="+mj-ea"/>
              <a:ea typeface="+mj-ea"/>
            </a:endParaRPr>
          </a:p>
        </p:txBody>
      </p:sp>
      <p:pic>
        <p:nvPicPr>
          <p:cNvPr id="25" name="図 24">
            <a:extLst>
              <a:ext uri="{FF2B5EF4-FFF2-40B4-BE49-F238E27FC236}">
                <a16:creationId xmlns:a16="http://schemas.microsoft.com/office/drawing/2014/main" id="{BD46B585-7634-9888-3140-AD4CF52B68F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20" t="27948" r="18778" b="19451"/>
          <a:stretch/>
        </p:blipFill>
        <p:spPr>
          <a:xfrm rot="220079">
            <a:off x="249938" y="3304093"/>
            <a:ext cx="2772777" cy="2078642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12EC96D5-38D3-1F4F-7199-A05BD8E2476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" t="20094" r="20108"/>
          <a:stretch/>
        </p:blipFill>
        <p:spPr>
          <a:xfrm rot="21384499">
            <a:off x="2097805" y="4320991"/>
            <a:ext cx="2864651" cy="2148488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24C1ED-EA5E-4178-96AB-AA8D3D32AA7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72" b="15072"/>
          <a:stretch/>
        </p:blipFill>
        <p:spPr>
          <a:xfrm rot="5802968">
            <a:off x="6272402" y="1227101"/>
            <a:ext cx="2717197" cy="1901635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3" name="図 22">
            <a:extLst>
              <a:ext uri="{FF2B5EF4-FFF2-40B4-BE49-F238E27FC236}">
                <a16:creationId xmlns:a16="http://schemas.microsoft.com/office/drawing/2014/main" id="{B4DF591A-A20C-164B-33BA-93C5F0170CE0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70" r="14070"/>
          <a:stretch/>
        </p:blipFill>
        <p:spPr>
          <a:xfrm rot="21186524">
            <a:off x="3488154" y="2656795"/>
            <a:ext cx="2918932" cy="2188211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D060AEBD-31B9-C1F2-8D5A-9894B178484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270" t="32838" r="11605" b="378"/>
          <a:stretch/>
        </p:blipFill>
        <p:spPr>
          <a:xfrm>
            <a:off x="4956000" y="3670037"/>
            <a:ext cx="3835947" cy="2819128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78742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 descr="背景パターン が含まれている画像&#10;&#10;自動的に生成された説明">
            <a:extLst>
              <a:ext uri="{FF2B5EF4-FFF2-40B4-BE49-F238E27FC236}">
                <a16:creationId xmlns:a16="http://schemas.microsoft.com/office/drawing/2014/main" id="{14A98848-AB0A-B560-EF70-E056073168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771"/>
            <a:ext cx="9144000" cy="6858000"/>
          </a:xfrm>
          <a:prstGeom prst="rect">
            <a:avLst/>
          </a:prstGeom>
        </p:spPr>
      </p:pic>
      <p:pic>
        <p:nvPicPr>
          <p:cNvPr id="10" name="図 9" descr="黒い背景と白い文字&#10;&#10;自動的に生成された説明">
            <a:extLst>
              <a:ext uri="{FF2B5EF4-FFF2-40B4-BE49-F238E27FC236}">
                <a16:creationId xmlns:a16="http://schemas.microsoft.com/office/drawing/2014/main" id="{0F431E6A-7D6E-7E8A-1F36-2DCF1CB19E67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4363" y="757663"/>
            <a:ext cx="5608320" cy="6013739"/>
          </a:xfrm>
          <a:prstGeom prst="rect">
            <a:avLst/>
          </a:prstGeom>
          <a:effectLst>
            <a:glow rad="895280">
              <a:schemeClr val="bg1">
                <a:alpha val="24000"/>
              </a:schemeClr>
            </a:glow>
            <a:outerShdw blurRad="50800" dist="50800" dir="5400000" algn="ctr" rotWithShape="0">
              <a:srgbClr val="000000">
                <a:alpha val="0"/>
              </a:srgbClr>
            </a:outerShdw>
            <a:reflection blurRad="6350" stA="0" endPos="35000" dir="5400000" sy="-100000" algn="bl" rotWithShape="0"/>
            <a:softEdge rad="72373"/>
          </a:effectLst>
          <a:scene3d>
            <a:camera prst="orthographicFront"/>
            <a:lightRig rig="threePt" dir="t"/>
          </a:scene3d>
          <a:sp3d prstMaterial="translucentPowder"/>
        </p:spPr>
      </p:pic>
      <p:pic>
        <p:nvPicPr>
          <p:cNvPr id="23" name="図 22">
            <a:extLst>
              <a:ext uri="{FF2B5EF4-FFF2-40B4-BE49-F238E27FC236}">
                <a16:creationId xmlns:a16="http://schemas.microsoft.com/office/drawing/2014/main" id="{B4DF591A-A20C-164B-33BA-93C5F0170C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5" r="5535"/>
          <a:stretch/>
        </p:blipFill>
        <p:spPr>
          <a:xfrm rot="244649">
            <a:off x="6560501" y="1468056"/>
            <a:ext cx="2416092" cy="1811251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D0DFB1D0-36B1-AA33-5927-5C8B25C1C4A3}"/>
              </a:ext>
            </a:extLst>
          </p:cNvPr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F2CD254E-7053-8202-4649-7736A9ABBB5F}"/>
              </a:ext>
            </a:extLst>
          </p:cNvPr>
          <p:cNvSpPr/>
          <p:nvPr/>
        </p:nvSpPr>
        <p:spPr>
          <a:xfrm>
            <a:off x="0" y="6172200"/>
            <a:ext cx="9144000" cy="68580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1" name="図 10" descr="ロゴ, 会社名&#10;&#10;自動的に生成された説明">
            <a:extLst>
              <a:ext uri="{FF2B5EF4-FFF2-40B4-BE49-F238E27FC236}">
                <a16:creationId xmlns:a16="http://schemas.microsoft.com/office/drawing/2014/main" id="{BC1DB3F4-1F50-73D6-661F-90ECFEDEF88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89" y="6155100"/>
            <a:ext cx="1399592" cy="720000"/>
          </a:xfrm>
          <a:prstGeom prst="rect">
            <a:avLst/>
          </a:prstGeom>
        </p:spPr>
      </p:pic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1704AF91-6004-4304-D24C-9184AFECDD7C}"/>
              </a:ext>
            </a:extLst>
          </p:cNvPr>
          <p:cNvSpPr/>
          <p:nvPr/>
        </p:nvSpPr>
        <p:spPr>
          <a:xfrm>
            <a:off x="152400" y="723241"/>
            <a:ext cx="7005444" cy="14523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ja-JP" altLang="en-US" sz="3600">
                <a:ln w="10160">
                  <a:noFill/>
                  <a:prstDash val="solid"/>
                </a:ln>
                <a:solidFill>
                  <a:srgbClr val="192F60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Hiragino Kaku Gothic StdN W8" panose="020B0800000000000000" pitchFamily="34" charset="-128"/>
                <a:ea typeface="Hiragino Kaku Gothic StdN W8" panose="020B0800000000000000" pitchFamily="34" charset="-128"/>
              </a:rPr>
              <a:t>第</a:t>
            </a:r>
            <a:r>
              <a:rPr lang="en-US" altLang="ja-JP" sz="3600" dirty="0">
                <a:ln w="10160">
                  <a:noFill/>
                  <a:prstDash val="solid"/>
                </a:ln>
                <a:solidFill>
                  <a:srgbClr val="192F60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Hiragino Kaku Gothic StdN W8" panose="020B0800000000000000" pitchFamily="34" charset="-128"/>
                <a:ea typeface="Hiragino Kaku Gothic StdN W8" panose="020B0800000000000000" pitchFamily="34" charset="-128"/>
              </a:rPr>
              <a:t>4</a:t>
            </a:r>
            <a:r>
              <a:rPr lang="ja-JP" altLang="en-US" sz="3600">
                <a:ln w="10160">
                  <a:noFill/>
                  <a:prstDash val="solid"/>
                </a:ln>
                <a:solidFill>
                  <a:srgbClr val="192F60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Hiragino Kaku Gothic StdN W8" panose="020B0800000000000000" pitchFamily="34" charset="-128"/>
                <a:ea typeface="Hiragino Kaku Gothic StdN W8" panose="020B0800000000000000" pitchFamily="34" charset="-128"/>
              </a:rPr>
              <a:t>回わんぱく相撲女子全国大会</a:t>
            </a:r>
            <a:endParaRPr lang="en-US" altLang="ja-JP" sz="3600" dirty="0">
              <a:ln w="10160">
                <a:noFill/>
                <a:prstDash val="solid"/>
              </a:ln>
              <a:solidFill>
                <a:srgbClr val="192F60"/>
              </a:solidFill>
              <a:effectLst>
                <a:glow rad="63500">
                  <a:schemeClr val="bg1">
                    <a:alpha val="40000"/>
                  </a:schemeClr>
                </a:glow>
              </a:effectLst>
              <a:latin typeface="Hiragino Kaku Gothic StdN W8" panose="020B0800000000000000" pitchFamily="34" charset="-128"/>
              <a:ea typeface="Hiragino Kaku Gothic StdN W8" panose="020B0800000000000000" pitchFamily="34" charset="-128"/>
            </a:endParaRPr>
          </a:p>
          <a:p>
            <a:r>
              <a:rPr lang="ja-JP" altLang="en-US" sz="3600">
                <a:ln w="10160">
                  <a:noFill/>
                  <a:prstDash val="solid"/>
                </a:ln>
                <a:solidFill>
                  <a:srgbClr val="192F60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Hiragino Kaku Gothic StdN W8" panose="020B0800000000000000" pitchFamily="34" charset="-128"/>
                <a:ea typeface="Hiragino Kaku Gothic StdN W8" panose="020B0800000000000000" pitchFamily="34" charset="-128"/>
              </a:rPr>
              <a:t>新潟しばた大会</a:t>
            </a:r>
            <a:endParaRPr lang="ja-JP" altLang="en-US" sz="3600" dirty="0">
              <a:ln w="10160">
                <a:noFill/>
                <a:prstDash val="solid"/>
              </a:ln>
              <a:solidFill>
                <a:srgbClr val="192F60"/>
              </a:solidFill>
              <a:effectLst>
                <a:glow rad="63500">
                  <a:schemeClr val="bg1">
                    <a:alpha val="40000"/>
                  </a:schemeClr>
                </a:glow>
              </a:effectLst>
              <a:latin typeface="Hiragino Kaku Gothic StdN W8" panose="020B0800000000000000" pitchFamily="34" charset="-128"/>
              <a:ea typeface="Hiragino Kaku Gothic StdN W8" panose="020B0800000000000000" pitchFamily="34" charset="-128"/>
            </a:endParaRP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949DCDE8-0449-505E-028E-3A5A844AC92C}"/>
              </a:ext>
            </a:extLst>
          </p:cNvPr>
          <p:cNvSpPr/>
          <p:nvPr/>
        </p:nvSpPr>
        <p:spPr>
          <a:xfrm>
            <a:off x="204680" y="1915698"/>
            <a:ext cx="5967519" cy="1480530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ja-JP" altLang="en-US" sz="2000">
                <a:ln w="10160">
                  <a:noFill/>
                  <a:prstDash val="solid"/>
                </a:ln>
                <a:solidFill>
                  <a:srgbClr val="192F60"/>
                </a:solidFill>
                <a:latin typeface="+mj-ea"/>
                <a:ea typeface="+mj-ea"/>
              </a:rPr>
              <a:t>実施</a:t>
            </a:r>
            <a:r>
              <a:rPr lang="ja-JP" altLang="en-US" sz="2000">
                <a:ln w="10160">
                  <a:noFill/>
                  <a:prstDash val="solid"/>
                </a:ln>
                <a:solidFill>
                  <a:srgbClr val="192F60"/>
                </a:solidFill>
                <a:effectLst/>
                <a:latin typeface="+mj-ea"/>
                <a:ea typeface="+mj-ea"/>
              </a:rPr>
              <a:t>年月：２０２３年</a:t>
            </a:r>
            <a:r>
              <a:rPr lang="ja-JP" altLang="en-US" sz="2000">
                <a:ln w="10160">
                  <a:noFill/>
                  <a:prstDash val="solid"/>
                </a:ln>
                <a:solidFill>
                  <a:srgbClr val="192F60"/>
                </a:solidFill>
                <a:latin typeface="+mj-ea"/>
                <a:ea typeface="+mj-ea"/>
              </a:rPr>
              <a:t>９月</a:t>
            </a:r>
            <a:endParaRPr lang="en-US" altLang="ja-JP" sz="2000" dirty="0">
              <a:ln w="10160">
                <a:noFill/>
                <a:prstDash val="solid"/>
              </a:ln>
              <a:solidFill>
                <a:srgbClr val="192F60"/>
              </a:solidFill>
              <a:effectLst/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ja-JP" altLang="en-US" sz="2000">
                <a:ln w="10160">
                  <a:noFill/>
                  <a:prstDash val="solid"/>
                </a:ln>
                <a:solidFill>
                  <a:srgbClr val="192F60"/>
                </a:solidFill>
                <a:effectLst/>
                <a:latin typeface="+mj-ea"/>
                <a:ea typeface="+mj-ea"/>
              </a:rPr>
              <a:t>事業内容：小学生女子相撲大会を新発田で開催！</a:t>
            </a:r>
            <a:endParaRPr lang="en-US" altLang="ja-JP" sz="2000" dirty="0">
              <a:ln w="10160">
                <a:noFill/>
                <a:prstDash val="solid"/>
              </a:ln>
              <a:solidFill>
                <a:srgbClr val="192F60"/>
              </a:solidFill>
              <a:effectLst/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ja-JP" altLang="en-US" sz="2000">
                <a:ln w="10160">
                  <a:noFill/>
                  <a:prstDash val="solid"/>
                </a:ln>
                <a:solidFill>
                  <a:srgbClr val="192F60"/>
                </a:solidFill>
                <a:latin typeface="+mj-ea"/>
                <a:ea typeface="+mj-ea"/>
              </a:rPr>
              <a:t>来場</a:t>
            </a:r>
            <a:r>
              <a:rPr lang="ja-JP" altLang="en-US" sz="2000">
                <a:ln w="10160">
                  <a:noFill/>
                  <a:prstDash val="solid"/>
                </a:ln>
                <a:solidFill>
                  <a:srgbClr val="192F60"/>
                </a:solidFill>
                <a:effectLst/>
                <a:latin typeface="+mj-ea"/>
                <a:ea typeface="+mj-ea"/>
              </a:rPr>
              <a:t>人数：約２</a:t>
            </a:r>
            <a:r>
              <a:rPr lang="en-US" altLang="ja-JP" sz="2000" dirty="0">
                <a:ln w="10160">
                  <a:noFill/>
                  <a:prstDash val="solid"/>
                </a:ln>
                <a:solidFill>
                  <a:srgbClr val="192F60"/>
                </a:solidFill>
                <a:effectLst/>
                <a:latin typeface="+mj-ea"/>
                <a:ea typeface="+mj-ea"/>
              </a:rPr>
              <a:t>,</a:t>
            </a:r>
            <a:r>
              <a:rPr lang="ja-JP" altLang="en-US" sz="2000">
                <a:ln w="10160">
                  <a:noFill/>
                  <a:prstDash val="solid"/>
                </a:ln>
                <a:solidFill>
                  <a:srgbClr val="192F60"/>
                </a:solidFill>
                <a:effectLst/>
                <a:latin typeface="+mj-ea"/>
                <a:ea typeface="+mj-ea"/>
              </a:rPr>
              <a:t>０００名</a:t>
            </a:r>
            <a:endParaRPr lang="ja-JP" altLang="en-US" sz="2000" dirty="0">
              <a:ln w="10160">
                <a:noFill/>
                <a:prstDash val="solid"/>
              </a:ln>
              <a:solidFill>
                <a:srgbClr val="192F60"/>
              </a:solidFill>
              <a:effectLst/>
              <a:latin typeface="+mj-ea"/>
              <a:ea typeface="+mj-ea"/>
            </a:endParaRP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12EC96D5-38D3-1F4F-7199-A05BD8E2476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252" t="25674" r="30839" b="22647"/>
          <a:stretch/>
        </p:blipFill>
        <p:spPr>
          <a:xfrm rot="21148652">
            <a:off x="5057690" y="3041054"/>
            <a:ext cx="2337353" cy="1753015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24C1ED-EA5E-4178-96AB-AA8D3D32AA7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1" r="2371"/>
          <a:stretch/>
        </p:blipFill>
        <p:spPr>
          <a:xfrm rot="21325003">
            <a:off x="5939033" y="4563737"/>
            <a:ext cx="2717197" cy="1901635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BD46B585-7634-9888-3140-AD4CF52B68F7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91" t="15356" r="5535"/>
          <a:stretch/>
        </p:blipFill>
        <p:spPr>
          <a:xfrm rot="357186">
            <a:off x="248891" y="3588063"/>
            <a:ext cx="2669607" cy="2001300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D060AEBD-31B9-C1F2-8D5A-9894B1784843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823" t="6495" r="10487" b="5763"/>
          <a:stretch/>
        </p:blipFill>
        <p:spPr>
          <a:xfrm>
            <a:off x="2122675" y="3897917"/>
            <a:ext cx="3744725" cy="2752087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48083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862EF06-BE9A-C8AC-1321-87EBCBB620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DCC35F6A-D168-2ABC-DD86-45F519802DE8}"/>
              </a:ext>
            </a:extLst>
          </p:cNvPr>
          <p:cNvSpPr/>
          <p:nvPr/>
        </p:nvSpPr>
        <p:spPr>
          <a:xfrm>
            <a:off x="2519998" y="1670087"/>
            <a:ext cx="4104009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ja-JP" altLang="en-US" sz="6000" b="1">
                <a:ln w="38100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glow rad="228600">
                    <a:schemeClr val="tx2">
                      <a:lumMod val="50000"/>
                      <a:alpha val="40000"/>
                    </a:schemeClr>
                  </a:glow>
                </a:effectLst>
                <a:latin typeface="HGSSoeiKakugothicUB" panose="020B0900000000000000" pitchFamily="34" charset="-128"/>
                <a:ea typeface="HGSSoeiKakugothicUB" panose="020B0900000000000000" pitchFamily="34" charset="-128"/>
              </a:rPr>
              <a:t>理事長挨拶</a:t>
            </a:r>
            <a:endParaRPr lang="ja-JP" altLang="en-US" sz="6000" b="1" dirty="0">
              <a:ln w="38100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glow rad="228600">
                  <a:schemeClr val="tx2">
                    <a:lumMod val="50000"/>
                    <a:alpha val="40000"/>
                  </a:schemeClr>
                </a:glow>
              </a:effectLst>
              <a:latin typeface="HGSSoeiKakugothicUB" panose="020B0900000000000000" pitchFamily="34" charset="-128"/>
              <a:ea typeface="HGSSoeiKakugothicUB" panose="020B0900000000000000" pitchFamily="34" charset="-128"/>
            </a:endParaRPr>
          </a:p>
        </p:txBody>
      </p:sp>
      <p:pic>
        <p:nvPicPr>
          <p:cNvPr id="6" name="図 5" descr="背景パターン が含まれている画像&#10;&#10;自動的に生成された説明">
            <a:extLst>
              <a:ext uri="{FF2B5EF4-FFF2-40B4-BE49-F238E27FC236}">
                <a16:creationId xmlns:a16="http://schemas.microsoft.com/office/drawing/2014/main" id="{5E98E301-D9F7-B0A8-BE41-FDA54F230B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" name="図 9" descr="黒い背景と白い文字&#10;&#10;自動的に生成された説明">
            <a:extLst>
              <a:ext uri="{FF2B5EF4-FFF2-40B4-BE49-F238E27FC236}">
                <a16:creationId xmlns:a16="http://schemas.microsoft.com/office/drawing/2014/main" id="{2127032C-5FBE-A8A1-0FE5-C1410232568D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4363" y="757663"/>
            <a:ext cx="5608320" cy="6013739"/>
          </a:xfrm>
          <a:prstGeom prst="rect">
            <a:avLst/>
          </a:prstGeom>
          <a:effectLst>
            <a:glow rad="895280">
              <a:schemeClr val="bg1">
                <a:alpha val="24000"/>
              </a:schemeClr>
            </a:glow>
            <a:outerShdw blurRad="50800" dist="50800" dir="5400000" algn="ctr" rotWithShape="0">
              <a:srgbClr val="000000">
                <a:alpha val="0"/>
              </a:srgbClr>
            </a:outerShdw>
            <a:reflection blurRad="6350" stA="0" endPos="35000" dir="5400000" sy="-100000" algn="bl" rotWithShape="0"/>
            <a:softEdge rad="72373"/>
          </a:effectLst>
          <a:scene3d>
            <a:camera prst="orthographicFront"/>
            <a:lightRig rig="threePt" dir="t"/>
          </a:scene3d>
          <a:sp3d prstMaterial="translucentPowder"/>
        </p:spPr>
      </p:pic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C64E7F38-875B-8809-2A6A-5D9C74518BF9}"/>
              </a:ext>
            </a:extLst>
          </p:cNvPr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9411F575-62A1-9415-C2AB-2C528ADC80DA}"/>
              </a:ext>
            </a:extLst>
          </p:cNvPr>
          <p:cNvSpPr/>
          <p:nvPr/>
        </p:nvSpPr>
        <p:spPr>
          <a:xfrm>
            <a:off x="0" y="6172200"/>
            <a:ext cx="9144000" cy="68580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1" name="図 10" descr="ロゴ, 会社名&#10;&#10;自動的に生成された説明">
            <a:extLst>
              <a:ext uri="{FF2B5EF4-FFF2-40B4-BE49-F238E27FC236}">
                <a16:creationId xmlns:a16="http://schemas.microsoft.com/office/drawing/2014/main" id="{A9FFD26A-3EA3-0B86-D56C-D8DDC7A15A6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89" y="6155100"/>
            <a:ext cx="1399592" cy="720000"/>
          </a:xfrm>
          <a:prstGeom prst="rect">
            <a:avLst/>
          </a:prstGeom>
        </p:spPr>
      </p:pic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DDCE8D1A-0690-3E26-6E7D-7FA97637B13F}"/>
              </a:ext>
            </a:extLst>
          </p:cNvPr>
          <p:cNvSpPr/>
          <p:nvPr/>
        </p:nvSpPr>
        <p:spPr>
          <a:xfrm>
            <a:off x="1337787" y="2921169"/>
            <a:ext cx="6468437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ja-JP" altLang="en-US" sz="6000" b="1">
                <a:ln w="38100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glow rad="228600">
                    <a:schemeClr val="tx2">
                      <a:lumMod val="50000"/>
                      <a:alpha val="40000"/>
                    </a:schemeClr>
                  </a:glow>
                </a:effectLst>
                <a:latin typeface="Hiragino Kaku Gothic StdN W8" panose="020B0800000000000000" pitchFamily="34" charset="-128"/>
                <a:ea typeface="Hiragino Kaku Gothic StdN W8" panose="020B0800000000000000" pitchFamily="34" charset="-128"/>
              </a:rPr>
              <a:t>新入会員活動紹介</a:t>
            </a:r>
            <a:endParaRPr lang="ja-JP" altLang="en-US" sz="6000" b="1" dirty="0">
              <a:ln w="38100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glow rad="228600">
                  <a:schemeClr val="tx2">
                    <a:lumMod val="50000"/>
                    <a:alpha val="40000"/>
                  </a:schemeClr>
                </a:glow>
              </a:effectLst>
              <a:latin typeface="Hiragino Kaku Gothic StdN W8" panose="020B0800000000000000" pitchFamily="34" charset="-128"/>
              <a:ea typeface="Hiragino Kaku Gothic StdN W8" panose="020B08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083308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 descr="背景パターン が含まれている画像&#10;&#10;自動的に生成された説明">
            <a:extLst>
              <a:ext uri="{FF2B5EF4-FFF2-40B4-BE49-F238E27FC236}">
                <a16:creationId xmlns:a16="http://schemas.microsoft.com/office/drawing/2014/main" id="{14A98848-AB0A-B560-EF70-E056073168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F2CD254E-7053-8202-4649-7736A9ABBB5F}"/>
              </a:ext>
            </a:extLst>
          </p:cNvPr>
          <p:cNvSpPr/>
          <p:nvPr/>
        </p:nvSpPr>
        <p:spPr>
          <a:xfrm>
            <a:off x="0" y="6172200"/>
            <a:ext cx="9144000" cy="68580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0" name="図 9" descr="黒い背景と白い文字&#10;&#10;自動的に生成された説明">
            <a:extLst>
              <a:ext uri="{FF2B5EF4-FFF2-40B4-BE49-F238E27FC236}">
                <a16:creationId xmlns:a16="http://schemas.microsoft.com/office/drawing/2014/main" id="{0F431E6A-7D6E-7E8A-1F36-2DCF1CB19E67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4363" y="757663"/>
            <a:ext cx="5608320" cy="6013739"/>
          </a:xfrm>
          <a:prstGeom prst="rect">
            <a:avLst/>
          </a:prstGeom>
          <a:effectLst>
            <a:glow rad="895280">
              <a:schemeClr val="bg1">
                <a:alpha val="24000"/>
              </a:schemeClr>
            </a:glow>
            <a:outerShdw blurRad="50800" dist="50800" dir="5400000" algn="ctr" rotWithShape="0">
              <a:srgbClr val="000000">
                <a:alpha val="0"/>
              </a:srgbClr>
            </a:outerShdw>
            <a:reflection blurRad="6350" stA="0" endPos="35000" dir="5400000" sy="-100000" algn="bl" rotWithShape="0"/>
            <a:softEdge rad="72373"/>
          </a:effectLst>
          <a:scene3d>
            <a:camera prst="orthographicFront"/>
            <a:lightRig rig="threePt" dir="t"/>
          </a:scene3d>
          <a:sp3d prstMaterial="translucentPowder"/>
        </p:spPr>
      </p:pic>
      <p:pic>
        <p:nvPicPr>
          <p:cNvPr id="3" name="図 2">
            <a:extLst>
              <a:ext uri="{FF2B5EF4-FFF2-40B4-BE49-F238E27FC236}">
                <a16:creationId xmlns:a16="http://schemas.microsoft.com/office/drawing/2014/main" id="{CA2400FE-DAE7-D789-3A84-417F5231C3B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68" r="12368"/>
          <a:stretch/>
        </p:blipFill>
        <p:spPr>
          <a:xfrm rot="21440199">
            <a:off x="4042304" y="4775264"/>
            <a:ext cx="2401200" cy="1800087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DEF498C8-29C8-B774-6132-5BC441DC829F}"/>
              </a:ext>
            </a:extLst>
          </p:cNvPr>
          <p:cNvSpPr/>
          <p:nvPr/>
        </p:nvSpPr>
        <p:spPr>
          <a:xfrm>
            <a:off x="2519998" y="1670087"/>
            <a:ext cx="4104009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ja-JP" altLang="en-US" sz="6000" b="1">
                <a:ln w="38100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glow rad="228600">
                    <a:schemeClr val="tx2">
                      <a:lumMod val="50000"/>
                      <a:alpha val="40000"/>
                    </a:schemeClr>
                  </a:glow>
                </a:effectLst>
                <a:latin typeface="HGSSoeiKakugothicUB" panose="020B0900000000000000" pitchFamily="34" charset="-128"/>
                <a:ea typeface="HGSSoeiKakugothicUB" panose="020B0900000000000000" pitchFamily="34" charset="-128"/>
              </a:rPr>
              <a:t>理事長挨拶</a:t>
            </a:r>
            <a:endParaRPr lang="ja-JP" altLang="en-US" sz="6000" b="1" dirty="0">
              <a:ln w="38100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glow rad="228600">
                  <a:schemeClr val="tx2">
                    <a:lumMod val="50000"/>
                    <a:alpha val="40000"/>
                  </a:schemeClr>
                </a:glow>
              </a:effectLst>
              <a:latin typeface="HGSSoeiKakugothicUB" panose="020B0900000000000000" pitchFamily="34" charset="-128"/>
              <a:ea typeface="HGSSoeiKakugothicUB" panose="020B0900000000000000" pitchFamily="34" charset="-128"/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D0DFB1D0-36B1-AA33-5927-5C8B25C1C4A3}"/>
              </a:ext>
            </a:extLst>
          </p:cNvPr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1" name="図 10" descr="ロゴ, 会社名&#10;&#10;自動的に生成された説明">
            <a:extLst>
              <a:ext uri="{FF2B5EF4-FFF2-40B4-BE49-F238E27FC236}">
                <a16:creationId xmlns:a16="http://schemas.microsoft.com/office/drawing/2014/main" id="{BC1DB3F4-1F50-73D6-661F-90ECFEDEF88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89" y="6155100"/>
            <a:ext cx="1399592" cy="720000"/>
          </a:xfrm>
          <a:prstGeom prst="rect">
            <a:avLst/>
          </a:prstGeom>
        </p:spPr>
      </p:pic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1704AF91-6004-4304-D24C-9184AFECDD7C}"/>
              </a:ext>
            </a:extLst>
          </p:cNvPr>
          <p:cNvSpPr/>
          <p:nvPr/>
        </p:nvSpPr>
        <p:spPr>
          <a:xfrm>
            <a:off x="152400" y="849276"/>
            <a:ext cx="495520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ja-JP" altLang="en-US" sz="3600">
                <a:ln w="10160">
                  <a:noFill/>
                  <a:prstDash val="solid"/>
                </a:ln>
                <a:solidFill>
                  <a:srgbClr val="192F60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Hiragino Kaku Gothic StdN W8" panose="020B0800000000000000" pitchFamily="34" charset="-128"/>
                <a:ea typeface="Hiragino Kaku Gothic StdN W8" panose="020B0800000000000000" pitchFamily="34" charset="-128"/>
              </a:rPr>
              <a:t>溝口大祖神御神輿運行</a:t>
            </a:r>
            <a:endParaRPr lang="ja-JP" altLang="en-US" sz="3600" dirty="0">
              <a:ln w="10160">
                <a:noFill/>
                <a:prstDash val="solid"/>
              </a:ln>
              <a:solidFill>
                <a:srgbClr val="192F60"/>
              </a:solidFill>
              <a:effectLst>
                <a:glow rad="63500">
                  <a:schemeClr val="bg1">
                    <a:alpha val="40000"/>
                  </a:schemeClr>
                </a:glow>
              </a:effectLst>
              <a:latin typeface="Hiragino Kaku Gothic StdN W8" panose="020B0800000000000000" pitchFamily="34" charset="-128"/>
              <a:ea typeface="Hiragino Kaku Gothic StdN W8" panose="020B0800000000000000" pitchFamily="34" charset="-128"/>
            </a:endParaRP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949DCDE8-0449-505E-028E-3A5A844AC92C}"/>
              </a:ext>
            </a:extLst>
          </p:cNvPr>
          <p:cNvSpPr/>
          <p:nvPr/>
        </p:nvSpPr>
        <p:spPr>
          <a:xfrm>
            <a:off x="204681" y="1567470"/>
            <a:ext cx="6196119" cy="1118280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ja-JP" altLang="en-US" sz="2000">
                <a:ln w="10160">
                  <a:noFill/>
                  <a:prstDash val="solid"/>
                </a:ln>
                <a:solidFill>
                  <a:srgbClr val="192F60"/>
                </a:solidFill>
                <a:latin typeface="+mj-ea"/>
                <a:ea typeface="+mj-ea"/>
              </a:rPr>
              <a:t>実施予定</a:t>
            </a:r>
            <a:r>
              <a:rPr lang="ja-JP" altLang="en-US" sz="2000">
                <a:ln w="10160">
                  <a:noFill/>
                  <a:prstDash val="solid"/>
                </a:ln>
                <a:solidFill>
                  <a:srgbClr val="192F60"/>
                </a:solidFill>
                <a:effectLst/>
                <a:latin typeface="+mj-ea"/>
                <a:ea typeface="+mj-ea"/>
              </a:rPr>
              <a:t>：２０２３年</a:t>
            </a:r>
            <a:r>
              <a:rPr lang="ja-JP" altLang="en-US" sz="2000">
                <a:ln w="10160">
                  <a:noFill/>
                  <a:prstDash val="solid"/>
                </a:ln>
                <a:solidFill>
                  <a:srgbClr val="192F60"/>
                </a:solidFill>
                <a:latin typeface="+mj-ea"/>
                <a:ea typeface="+mj-ea"/>
              </a:rPr>
              <a:t>８月</a:t>
            </a:r>
            <a:endParaRPr lang="en-US" altLang="ja-JP" sz="2000" dirty="0">
              <a:ln w="10160">
                <a:noFill/>
                <a:prstDash val="solid"/>
              </a:ln>
              <a:solidFill>
                <a:srgbClr val="192F60"/>
              </a:solidFill>
              <a:effectLst/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ja-JP" altLang="en-US" sz="2000">
                <a:ln w="10160">
                  <a:noFill/>
                  <a:prstDash val="solid"/>
                </a:ln>
                <a:solidFill>
                  <a:srgbClr val="192F60"/>
                </a:solidFill>
                <a:effectLst/>
                <a:latin typeface="+mj-ea"/>
                <a:ea typeface="+mj-ea"/>
              </a:rPr>
              <a:t>活動内容：伝統を受け継ぎ、盛大に御神輿を担ぐ！</a:t>
            </a:r>
            <a:endParaRPr lang="en-US" altLang="ja-JP" sz="2000" dirty="0">
              <a:ln w="10160">
                <a:noFill/>
                <a:prstDash val="solid"/>
              </a:ln>
              <a:solidFill>
                <a:srgbClr val="192F60"/>
              </a:solidFill>
              <a:effectLst/>
              <a:latin typeface="+mj-ea"/>
              <a:ea typeface="+mj-ea"/>
            </a:endParaRPr>
          </a:p>
        </p:txBody>
      </p:sp>
      <p:pic>
        <p:nvPicPr>
          <p:cNvPr id="25" name="図 24">
            <a:extLst>
              <a:ext uri="{FF2B5EF4-FFF2-40B4-BE49-F238E27FC236}">
                <a16:creationId xmlns:a16="http://schemas.microsoft.com/office/drawing/2014/main" id="{BD46B585-7634-9888-3140-AD4CF52B68F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89" r="28904"/>
          <a:stretch/>
        </p:blipFill>
        <p:spPr>
          <a:xfrm rot="21161007">
            <a:off x="6385224" y="1816001"/>
            <a:ext cx="2306170" cy="2531125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3" name="図 22">
            <a:extLst>
              <a:ext uri="{FF2B5EF4-FFF2-40B4-BE49-F238E27FC236}">
                <a16:creationId xmlns:a16="http://schemas.microsoft.com/office/drawing/2014/main" id="{B4DF591A-A20C-164B-33BA-93C5F0170CE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" b="11"/>
          <a:stretch/>
        </p:blipFill>
        <p:spPr>
          <a:xfrm rot="327351">
            <a:off x="4189109" y="2772516"/>
            <a:ext cx="2646568" cy="1984030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D060AEBD-31B9-C1F2-8D5A-9894B178484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92" b="5392"/>
          <a:stretch/>
        </p:blipFill>
        <p:spPr>
          <a:xfrm>
            <a:off x="241365" y="2947360"/>
            <a:ext cx="4141249" cy="2767640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12EC96D5-38D3-1F4F-7199-A05BD8E2476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289875">
            <a:off x="6178421" y="4488856"/>
            <a:ext cx="2697042" cy="2022781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340103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DEF498C8-29C8-B774-6132-5BC441DC829F}"/>
              </a:ext>
            </a:extLst>
          </p:cNvPr>
          <p:cNvSpPr/>
          <p:nvPr/>
        </p:nvSpPr>
        <p:spPr>
          <a:xfrm>
            <a:off x="2519998" y="1670087"/>
            <a:ext cx="4104009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ja-JP" altLang="en-US" sz="6000" b="1">
                <a:ln w="38100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glow rad="228600">
                    <a:schemeClr val="tx2">
                      <a:lumMod val="50000"/>
                      <a:alpha val="40000"/>
                    </a:schemeClr>
                  </a:glow>
                </a:effectLst>
                <a:latin typeface="HGSSoeiKakugothicUB" panose="020B0900000000000000" pitchFamily="34" charset="-128"/>
                <a:ea typeface="HGSSoeiKakugothicUB" panose="020B0900000000000000" pitchFamily="34" charset="-128"/>
              </a:rPr>
              <a:t>理事長挨拶</a:t>
            </a:r>
            <a:endParaRPr lang="ja-JP" altLang="en-US" sz="6000" b="1" dirty="0">
              <a:ln w="38100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glow rad="228600">
                  <a:schemeClr val="tx2">
                    <a:lumMod val="50000"/>
                    <a:alpha val="40000"/>
                  </a:schemeClr>
                </a:glow>
              </a:effectLst>
              <a:latin typeface="HGSSoeiKakugothicUB" panose="020B0900000000000000" pitchFamily="34" charset="-128"/>
              <a:ea typeface="HGSSoeiKakugothicUB" panose="020B0900000000000000" pitchFamily="34" charset="-128"/>
            </a:endParaRPr>
          </a:p>
        </p:txBody>
      </p:sp>
      <p:pic>
        <p:nvPicPr>
          <p:cNvPr id="6" name="図 5" descr="背景パターン が含まれている画像&#10;&#10;自動的に生成された説明">
            <a:extLst>
              <a:ext uri="{FF2B5EF4-FFF2-40B4-BE49-F238E27FC236}">
                <a16:creationId xmlns:a16="http://schemas.microsoft.com/office/drawing/2014/main" id="{14A98848-AB0A-B560-EF70-E056073168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" name="図 9" descr="黒い背景と白い文字&#10;&#10;自動的に生成された説明">
            <a:extLst>
              <a:ext uri="{FF2B5EF4-FFF2-40B4-BE49-F238E27FC236}">
                <a16:creationId xmlns:a16="http://schemas.microsoft.com/office/drawing/2014/main" id="{0F431E6A-7D6E-7E8A-1F36-2DCF1CB19E67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4363" y="757663"/>
            <a:ext cx="5608320" cy="6013739"/>
          </a:xfrm>
          <a:prstGeom prst="rect">
            <a:avLst/>
          </a:prstGeom>
          <a:effectLst>
            <a:glow rad="895280">
              <a:schemeClr val="bg1">
                <a:alpha val="24000"/>
              </a:schemeClr>
            </a:glow>
            <a:outerShdw blurRad="50800" dist="50800" dir="5400000" algn="ctr" rotWithShape="0">
              <a:srgbClr val="000000">
                <a:alpha val="0"/>
              </a:srgbClr>
            </a:outerShdw>
            <a:reflection blurRad="6350" stA="0" endPos="35000" dir="5400000" sy="-100000" algn="bl" rotWithShape="0"/>
            <a:softEdge rad="72373"/>
          </a:effectLst>
          <a:scene3d>
            <a:camera prst="orthographicFront"/>
            <a:lightRig rig="threePt" dir="t"/>
          </a:scene3d>
          <a:sp3d prstMaterial="translucentPowder"/>
        </p:spPr>
      </p:pic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D0DFB1D0-36B1-AA33-5927-5C8B25C1C4A3}"/>
              </a:ext>
            </a:extLst>
          </p:cNvPr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F2CD254E-7053-8202-4649-7736A9ABBB5F}"/>
              </a:ext>
            </a:extLst>
          </p:cNvPr>
          <p:cNvSpPr/>
          <p:nvPr/>
        </p:nvSpPr>
        <p:spPr>
          <a:xfrm>
            <a:off x="0" y="6172200"/>
            <a:ext cx="9144000" cy="68580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1" name="図 10" descr="ロゴ, 会社名&#10;&#10;自動的に生成された説明">
            <a:extLst>
              <a:ext uri="{FF2B5EF4-FFF2-40B4-BE49-F238E27FC236}">
                <a16:creationId xmlns:a16="http://schemas.microsoft.com/office/drawing/2014/main" id="{BC1DB3F4-1F50-73D6-661F-90ECFEDEF88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89" y="6155100"/>
            <a:ext cx="1399592" cy="720000"/>
          </a:xfrm>
          <a:prstGeom prst="rect">
            <a:avLst/>
          </a:prstGeom>
        </p:spPr>
      </p:pic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1704AF91-6004-4304-D24C-9184AFECDD7C}"/>
              </a:ext>
            </a:extLst>
          </p:cNvPr>
          <p:cNvSpPr/>
          <p:nvPr/>
        </p:nvSpPr>
        <p:spPr>
          <a:xfrm>
            <a:off x="152400" y="849276"/>
            <a:ext cx="331212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altLang="ja-JP" sz="3600" dirty="0">
                <a:ln w="10160">
                  <a:noFill/>
                  <a:prstDash val="solid"/>
                </a:ln>
                <a:solidFill>
                  <a:srgbClr val="192F60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Hiragino Kaku Gothic StdN W8" panose="020B0800000000000000" pitchFamily="34" charset="-128"/>
                <a:ea typeface="Hiragino Kaku Gothic StdN W8" panose="020B0800000000000000" pitchFamily="34" charset="-128"/>
              </a:rPr>
              <a:t>3</a:t>
            </a:r>
            <a:r>
              <a:rPr lang="ja-JP" altLang="en-US" sz="3600">
                <a:ln w="10160">
                  <a:noFill/>
                  <a:prstDash val="solid"/>
                </a:ln>
                <a:solidFill>
                  <a:srgbClr val="192F60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Hiragino Kaku Gothic StdN W8" panose="020B0800000000000000" pitchFamily="34" charset="-128"/>
                <a:ea typeface="Hiragino Kaku Gothic StdN W8" panose="020B0800000000000000" pitchFamily="34" charset="-128"/>
              </a:rPr>
              <a:t>分間スピーチ</a:t>
            </a:r>
            <a:endParaRPr lang="ja-JP" altLang="en-US" sz="3600" dirty="0">
              <a:ln w="10160">
                <a:noFill/>
                <a:prstDash val="solid"/>
              </a:ln>
              <a:solidFill>
                <a:srgbClr val="192F60"/>
              </a:solidFill>
              <a:effectLst>
                <a:glow rad="63500">
                  <a:schemeClr val="bg1">
                    <a:alpha val="40000"/>
                  </a:schemeClr>
                </a:glow>
              </a:effectLst>
              <a:latin typeface="Hiragino Kaku Gothic StdN W8" panose="020B0800000000000000" pitchFamily="34" charset="-128"/>
              <a:ea typeface="Hiragino Kaku Gothic StdN W8" panose="020B0800000000000000" pitchFamily="34" charset="-128"/>
            </a:endParaRP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949DCDE8-0449-505E-028E-3A5A844AC92C}"/>
              </a:ext>
            </a:extLst>
          </p:cNvPr>
          <p:cNvSpPr/>
          <p:nvPr/>
        </p:nvSpPr>
        <p:spPr>
          <a:xfrm>
            <a:off x="204680" y="1567470"/>
            <a:ext cx="5434119" cy="1118280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ja-JP" altLang="en-US" sz="2000">
                <a:ln w="10160">
                  <a:noFill/>
                  <a:prstDash val="solid"/>
                </a:ln>
                <a:solidFill>
                  <a:srgbClr val="192F60"/>
                </a:solidFill>
                <a:latin typeface="+mj-ea"/>
                <a:ea typeface="+mj-ea"/>
              </a:rPr>
              <a:t>実施予定</a:t>
            </a:r>
            <a:r>
              <a:rPr lang="ja-JP" altLang="en-US" sz="2000">
                <a:ln w="10160">
                  <a:noFill/>
                  <a:prstDash val="solid"/>
                </a:ln>
                <a:solidFill>
                  <a:srgbClr val="192F60"/>
                </a:solidFill>
                <a:effectLst/>
                <a:latin typeface="+mj-ea"/>
                <a:ea typeface="+mj-ea"/>
              </a:rPr>
              <a:t>：２０</a:t>
            </a:r>
            <a:r>
              <a:rPr lang="ja-JP" altLang="en-US" sz="2000">
                <a:ln w="10160">
                  <a:noFill/>
                  <a:prstDash val="solid"/>
                </a:ln>
                <a:solidFill>
                  <a:srgbClr val="192F60"/>
                </a:solidFill>
                <a:latin typeface="+mj-ea"/>
                <a:ea typeface="+mj-ea"/>
              </a:rPr>
              <a:t>２３</a:t>
            </a:r>
            <a:r>
              <a:rPr lang="ja-JP" altLang="en-US" sz="2000">
                <a:ln w="10160">
                  <a:noFill/>
                  <a:prstDash val="solid"/>
                </a:ln>
                <a:solidFill>
                  <a:srgbClr val="192F60"/>
                </a:solidFill>
                <a:effectLst/>
                <a:latin typeface="+mj-ea"/>
                <a:ea typeface="+mj-ea"/>
              </a:rPr>
              <a:t>年</a:t>
            </a:r>
            <a:r>
              <a:rPr lang="ja-JP" altLang="en-US" sz="2000">
                <a:ln w="10160">
                  <a:noFill/>
                  <a:prstDash val="solid"/>
                </a:ln>
                <a:solidFill>
                  <a:srgbClr val="192F60"/>
                </a:solidFill>
                <a:latin typeface="+mj-ea"/>
                <a:ea typeface="+mj-ea"/>
              </a:rPr>
              <a:t>１１月</a:t>
            </a:r>
            <a:endParaRPr lang="en-US" altLang="ja-JP" sz="2000" dirty="0">
              <a:ln w="10160">
                <a:noFill/>
                <a:prstDash val="solid"/>
              </a:ln>
              <a:solidFill>
                <a:srgbClr val="192F60"/>
              </a:solidFill>
              <a:effectLst/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ja-JP" altLang="en-US" sz="2000">
                <a:ln w="10160">
                  <a:noFill/>
                  <a:prstDash val="solid"/>
                </a:ln>
                <a:solidFill>
                  <a:srgbClr val="192F60"/>
                </a:solidFill>
                <a:effectLst/>
                <a:latin typeface="+mj-ea"/>
                <a:ea typeface="+mj-ea"/>
              </a:rPr>
              <a:t>活動内容：人前で話す姿勢を身に付けよう！</a:t>
            </a:r>
            <a:endParaRPr lang="en-US" altLang="ja-JP" sz="2000" dirty="0">
              <a:ln w="10160">
                <a:noFill/>
                <a:prstDash val="solid"/>
              </a:ln>
              <a:solidFill>
                <a:srgbClr val="192F60"/>
              </a:solidFill>
              <a:effectLst/>
              <a:latin typeface="+mj-ea"/>
              <a:ea typeface="+mj-ea"/>
            </a:endParaRP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12EC96D5-38D3-1F4F-7199-A05BD8E2476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40" t="9966" r="23" b="7360"/>
          <a:stretch/>
        </p:blipFill>
        <p:spPr>
          <a:xfrm rot="551442">
            <a:off x="5549165" y="3889437"/>
            <a:ext cx="2977778" cy="2233334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3" name="図 22">
            <a:extLst>
              <a:ext uri="{FF2B5EF4-FFF2-40B4-BE49-F238E27FC236}">
                <a16:creationId xmlns:a16="http://schemas.microsoft.com/office/drawing/2014/main" id="{B4DF591A-A20C-164B-33BA-93C5F0170CE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53" t="7612" r="7612" b="9954"/>
          <a:stretch/>
        </p:blipFill>
        <p:spPr>
          <a:xfrm rot="21140055">
            <a:off x="255036" y="2996296"/>
            <a:ext cx="2792480" cy="2093416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図 2">
            <a:extLst>
              <a:ext uri="{FF2B5EF4-FFF2-40B4-BE49-F238E27FC236}">
                <a16:creationId xmlns:a16="http://schemas.microsoft.com/office/drawing/2014/main" id="{4F103F28-68F1-F285-610F-DF5AA8761448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66" t="17552" r="13184" b="13168"/>
          <a:stretch/>
        </p:blipFill>
        <p:spPr>
          <a:xfrm rot="299985">
            <a:off x="3283149" y="2747160"/>
            <a:ext cx="2688433" cy="2016325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D060AEBD-31B9-C1F2-8D5A-9894B178484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26" b="5426"/>
          <a:stretch/>
        </p:blipFill>
        <p:spPr>
          <a:xfrm>
            <a:off x="1964514" y="4079055"/>
            <a:ext cx="3601520" cy="2406933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BD46B585-7634-9888-3140-AD4CF52B68F7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28" t="14149" b="3768"/>
          <a:stretch/>
        </p:blipFill>
        <p:spPr>
          <a:xfrm rot="248684">
            <a:off x="5611458" y="1721431"/>
            <a:ext cx="3117852" cy="2161179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6884619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インテグラル">
  <a:themeElements>
    <a:clrScheme name="インテグラル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インテグラル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インテグラル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{D62D53E2-3F9D-7649-B1AA-B2BD98AA3E2A}tf10001061</Template>
  <TotalTime>4723</TotalTime>
  <Words>442</Words>
  <Application>Microsoft Macintosh PowerPoint</Application>
  <PresentationFormat>画面に合わせる (4:3)</PresentationFormat>
  <Paragraphs>113</Paragraphs>
  <Slides>18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18</vt:i4>
      </vt:variant>
    </vt:vector>
  </HeadingPairs>
  <TitlesOfParts>
    <vt:vector size="27" baseType="lpstr">
      <vt:lpstr>HGSSoeiKakugothicUB</vt:lpstr>
      <vt:lpstr>Hiragino Kaku Gothic StdN W8</vt:lpstr>
      <vt:lpstr>Microsoft YaHei UI</vt:lpstr>
      <vt:lpstr>MS Mincho</vt:lpstr>
      <vt:lpstr>游ゴシック</vt:lpstr>
      <vt:lpstr>Tw Cen MT</vt:lpstr>
      <vt:lpstr>Tw Cen MT Condensed</vt:lpstr>
      <vt:lpstr>Wingdings 3</vt:lpstr>
      <vt:lpstr>インテグラル</vt:lpstr>
      <vt:lpstr>PowerPoint プレゼンテーション</vt:lpstr>
      <vt:lpstr>この度はお忙しい中ありがとうございます 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嶋田明</dc:creator>
  <cp:lastModifiedBy>英仁 湯浅</cp:lastModifiedBy>
  <cp:revision>42</cp:revision>
  <cp:lastPrinted>2024-10-21T02:05:43Z</cp:lastPrinted>
  <dcterms:created xsi:type="dcterms:W3CDTF">2022-09-26T13:30:27Z</dcterms:created>
  <dcterms:modified xsi:type="dcterms:W3CDTF">2024-10-21T02:06:15Z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2018-10-03T00:00:00Z</vt:filetime>
  </property>
  <property fmtid="{D5CDD505-2E9C-101B-9397-08002B2CF9AE}" pid="3" name="Creator">
    <vt:lpwstr>Microsoft® PowerPoint® 2013</vt:lpwstr>
  </property>
  <property fmtid="{D5CDD505-2E9C-101B-9397-08002B2CF9AE}" pid="4" name="LastSaved">
    <vt:filetime>2022-09-26T00:00:00Z</vt:filetime>
  </property>
</Properties>
</file>