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E9639D4-E3E2-4D34-9284-5A2195B3D0D7}" styleName="スタイル (淡色)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352"/>
    <p:restoredTop sz="94681"/>
  </p:normalViewPr>
  <p:slideViewPr>
    <p:cSldViewPr snapToGrid="0">
      <p:cViewPr>
        <p:scale>
          <a:sx n="86" d="100"/>
          <a:sy n="86" d="100"/>
        </p:scale>
        <p:origin x="2912" y="4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98666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260984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4080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6852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895112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584116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8334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2359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31088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7050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33876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CABFB4-766B-9244-A589-1FC393FDC0DD}" type="datetimeFigureOut">
              <a:rPr kumimoji="1" lang="ja-JP" altLang="en-US" smtClean="0"/>
              <a:t>2025/12/5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349EC9E-A211-8642-8B06-489C2978515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73908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84C08DA3-C901-E788-95A3-E1D4D05E48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86422329"/>
              </p:ext>
            </p:extLst>
          </p:nvPr>
        </p:nvGraphicFramePr>
        <p:xfrm>
          <a:off x="405245" y="727363"/>
          <a:ext cx="2836719" cy="789709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836719">
                  <a:extLst>
                    <a:ext uri="{9D8B030D-6E8A-4147-A177-3AD203B41FA5}">
                      <a16:colId xmlns:a16="http://schemas.microsoft.com/office/drawing/2014/main" val="735607651"/>
                    </a:ext>
                  </a:extLst>
                </a:gridCol>
              </a:tblGrid>
              <a:tr h="1974273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36704308"/>
                  </a:ext>
                </a:extLst>
              </a:tr>
              <a:tr h="1974273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95840573"/>
                  </a:ext>
                </a:extLst>
              </a:tr>
              <a:tr h="1974273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21646941"/>
                  </a:ext>
                </a:extLst>
              </a:tr>
              <a:tr h="1974273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5542430"/>
                  </a:ext>
                </a:extLst>
              </a:tr>
            </a:tbl>
          </a:graphicData>
        </a:graphic>
      </p:graphicFrame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C0933EDE-4AA7-21AE-94BB-B1899DEC4D5B}"/>
              </a:ext>
            </a:extLst>
          </p:cNvPr>
          <p:cNvGrpSpPr/>
          <p:nvPr/>
        </p:nvGrpSpPr>
        <p:grpSpPr>
          <a:xfrm>
            <a:off x="1533359" y="3114203"/>
            <a:ext cx="580488" cy="1318260"/>
            <a:chOff x="5082540" y="3185160"/>
            <a:chExt cx="580488" cy="1318260"/>
          </a:xfrm>
        </p:grpSpPr>
        <p:sp>
          <p:nvSpPr>
            <p:cNvPr id="21" name="三角形 20">
              <a:extLst>
                <a:ext uri="{FF2B5EF4-FFF2-40B4-BE49-F238E27FC236}">
                  <a16:creationId xmlns:a16="http://schemas.microsoft.com/office/drawing/2014/main" id="{F7725DD6-F2D2-2E79-B56C-66BA418AFCFB}"/>
                </a:ext>
              </a:extLst>
            </p:cNvPr>
            <p:cNvSpPr/>
            <p:nvPr/>
          </p:nvSpPr>
          <p:spPr>
            <a:xfrm>
              <a:off x="5082540" y="3307080"/>
              <a:ext cx="580488" cy="1196340"/>
            </a:xfrm>
            <a:prstGeom prst="triangl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円/楕円 19">
              <a:extLst>
                <a:ext uri="{FF2B5EF4-FFF2-40B4-BE49-F238E27FC236}">
                  <a16:creationId xmlns:a16="http://schemas.microsoft.com/office/drawing/2014/main" id="{F90F9936-6DEE-E946-DA64-9C22C9F0A8C5}"/>
                </a:ext>
              </a:extLst>
            </p:cNvPr>
            <p:cNvSpPr/>
            <p:nvPr/>
          </p:nvSpPr>
          <p:spPr>
            <a:xfrm>
              <a:off x="5125134" y="3185160"/>
              <a:ext cx="495300" cy="49530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20B0A0C-BF11-7278-21B3-6B2A8E0AA5AD}"/>
              </a:ext>
            </a:extLst>
          </p:cNvPr>
          <p:cNvSpPr txBox="1"/>
          <p:nvPr/>
        </p:nvSpPr>
        <p:spPr>
          <a:xfrm>
            <a:off x="405245" y="238991"/>
            <a:ext cx="494607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/>
              <a:t>トレーニング動画（案）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52BED85C-0DD7-AB30-FF35-9FAD353CD35B}"/>
              </a:ext>
            </a:extLst>
          </p:cNvPr>
          <p:cNvSpPr/>
          <p:nvPr/>
        </p:nvSpPr>
        <p:spPr>
          <a:xfrm>
            <a:off x="768927" y="1162020"/>
            <a:ext cx="2130137" cy="106575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3D693C0-084A-903A-C93B-33BE5304AD3D}"/>
              </a:ext>
            </a:extLst>
          </p:cNvPr>
          <p:cNvSpPr txBox="1"/>
          <p:nvPr/>
        </p:nvSpPr>
        <p:spPr>
          <a:xfrm>
            <a:off x="852054" y="1301933"/>
            <a:ext cx="195349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900"/>
              <a:t>一般社団法人</a:t>
            </a:r>
            <a:r>
              <a:rPr kumimoji="1" lang="en-US" altLang="ja-JP" sz="900" dirty="0"/>
              <a:t> </a:t>
            </a:r>
            <a:r>
              <a:rPr kumimoji="1" lang="ja-JP" altLang="en-US" sz="900"/>
              <a:t>新発田青年会議所</a:t>
            </a:r>
          </a:p>
        </p:txBody>
      </p: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6524FA87-8B48-36BE-22A2-E09F9F5C20F6}"/>
              </a:ext>
            </a:extLst>
          </p:cNvPr>
          <p:cNvCxnSpPr/>
          <p:nvPr/>
        </p:nvCxnSpPr>
        <p:spPr>
          <a:xfrm>
            <a:off x="987136" y="1552363"/>
            <a:ext cx="172489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58078E34-754D-5ED9-E0C9-DDAE64794FF5}"/>
              </a:ext>
            </a:extLst>
          </p:cNvPr>
          <p:cNvSpPr txBox="1"/>
          <p:nvPr/>
        </p:nvSpPr>
        <p:spPr>
          <a:xfrm>
            <a:off x="846858" y="1606256"/>
            <a:ext cx="195349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900" dirty="0"/>
              <a:t>2026</a:t>
            </a:r>
            <a:r>
              <a:rPr kumimoji="1" lang="ja-JP" altLang="en-US" sz="900"/>
              <a:t>年</a:t>
            </a:r>
            <a:r>
              <a:rPr kumimoji="1" lang="en-US" altLang="ja-JP" sz="900" dirty="0"/>
              <a:t>3</a:t>
            </a:r>
            <a:r>
              <a:rPr kumimoji="1" lang="ja-JP" altLang="en-US" sz="900"/>
              <a:t>月例会</a:t>
            </a:r>
            <a:r>
              <a:rPr kumimoji="1" lang="en-US" altLang="ja-JP" sz="900" dirty="0"/>
              <a:t> </a:t>
            </a:r>
            <a:r>
              <a:rPr kumimoji="1" lang="ja-JP" altLang="en-US" sz="900"/>
              <a:t>資質向上事業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8CE2CFE9-C0E2-A3AC-C5D3-275E41336A47}"/>
              </a:ext>
            </a:extLst>
          </p:cNvPr>
          <p:cNvSpPr txBox="1"/>
          <p:nvPr/>
        </p:nvSpPr>
        <p:spPr>
          <a:xfrm>
            <a:off x="857249" y="1840712"/>
            <a:ext cx="195349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200" b="1"/>
              <a:t>体力向上トレーニング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D71FB40A-87BA-2351-41EE-A6AFB5E1EE40}"/>
              </a:ext>
            </a:extLst>
          </p:cNvPr>
          <p:cNvSpPr txBox="1"/>
          <p:nvPr/>
        </p:nvSpPr>
        <p:spPr>
          <a:xfrm>
            <a:off x="3369040" y="727363"/>
            <a:ext cx="1953491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/>
              <a:t>タイトル表示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3720E022-7DF3-4F06-4A73-3B5C355F7F3B}"/>
              </a:ext>
            </a:extLst>
          </p:cNvPr>
          <p:cNvSpPr/>
          <p:nvPr/>
        </p:nvSpPr>
        <p:spPr>
          <a:xfrm>
            <a:off x="513311" y="3787139"/>
            <a:ext cx="1231669" cy="78281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DDDE4EE3-8FAB-A0B5-8EB1-3ECBA6D71FD7}"/>
              </a:ext>
            </a:extLst>
          </p:cNvPr>
          <p:cNvSpPr txBox="1"/>
          <p:nvPr/>
        </p:nvSpPr>
        <p:spPr>
          <a:xfrm>
            <a:off x="591934" y="3924632"/>
            <a:ext cx="1231669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/>
              <a:t>画面左下で</a:t>
            </a:r>
            <a:endParaRPr kumimoji="1" lang="en-US" altLang="ja-JP" sz="900" dirty="0"/>
          </a:p>
          <a:p>
            <a:r>
              <a:rPr kumimoji="1" lang="ja-JP" altLang="en-US" sz="900"/>
              <a:t>トレーニングの</a:t>
            </a:r>
            <a:endParaRPr kumimoji="1" lang="en-US" altLang="ja-JP" sz="900" dirty="0"/>
          </a:p>
          <a:p>
            <a:r>
              <a:rPr kumimoji="1" lang="ja-JP" altLang="en-US" sz="900"/>
              <a:t>ポイントを紹介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88D510D1-DF19-7273-8E28-AC6C9ADB316B}"/>
              </a:ext>
            </a:extLst>
          </p:cNvPr>
          <p:cNvSpPr txBox="1"/>
          <p:nvPr/>
        </p:nvSpPr>
        <p:spPr>
          <a:xfrm>
            <a:off x="1471334" y="2796403"/>
            <a:ext cx="135497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/>
              <a:t>トレーニングタイトル</a:t>
            </a:r>
            <a:endParaRPr kumimoji="1" lang="en-US" altLang="ja-JP" sz="900" dirty="0"/>
          </a:p>
        </p:txBody>
      </p:sp>
      <p:sp>
        <p:nvSpPr>
          <p:cNvPr id="18" name="円/楕円 17">
            <a:extLst>
              <a:ext uri="{FF2B5EF4-FFF2-40B4-BE49-F238E27FC236}">
                <a16:creationId xmlns:a16="http://schemas.microsoft.com/office/drawing/2014/main" id="{850C134E-7201-E648-EC5D-9547269007A6}"/>
              </a:ext>
            </a:extLst>
          </p:cNvPr>
          <p:cNvSpPr/>
          <p:nvPr/>
        </p:nvSpPr>
        <p:spPr>
          <a:xfrm>
            <a:off x="2826309" y="2778856"/>
            <a:ext cx="322484" cy="322484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1790F32E-F572-52CF-64C9-48BE7FB91BA9}"/>
              </a:ext>
            </a:extLst>
          </p:cNvPr>
          <p:cNvSpPr txBox="1"/>
          <p:nvPr/>
        </p:nvSpPr>
        <p:spPr>
          <a:xfrm>
            <a:off x="2837047" y="2824682"/>
            <a:ext cx="31174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900" dirty="0"/>
              <a:t>20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E81B4A64-5F20-0B1D-DD3F-9262491CBAF8}"/>
              </a:ext>
            </a:extLst>
          </p:cNvPr>
          <p:cNvGrpSpPr/>
          <p:nvPr/>
        </p:nvGrpSpPr>
        <p:grpSpPr>
          <a:xfrm>
            <a:off x="1533359" y="5082540"/>
            <a:ext cx="580488" cy="1318260"/>
            <a:chOff x="5082540" y="3185160"/>
            <a:chExt cx="580488" cy="1318260"/>
          </a:xfrm>
        </p:grpSpPr>
        <p:sp>
          <p:nvSpPr>
            <p:cNvPr id="27" name="三角形 26">
              <a:extLst>
                <a:ext uri="{FF2B5EF4-FFF2-40B4-BE49-F238E27FC236}">
                  <a16:creationId xmlns:a16="http://schemas.microsoft.com/office/drawing/2014/main" id="{0C9D694F-F42E-B919-E176-35BA495CE162}"/>
                </a:ext>
              </a:extLst>
            </p:cNvPr>
            <p:cNvSpPr/>
            <p:nvPr/>
          </p:nvSpPr>
          <p:spPr>
            <a:xfrm>
              <a:off x="5082540" y="3307080"/>
              <a:ext cx="580488" cy="1196340"/>
            </a:xfrm>
            <a:prstGeom prst="triangl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円/楕円 27">
              <a:extLst>
                <a:ext uri="{FF2B5EF4-FFF2-40B4-BE49-F238E27FC236}">
                  <a16:creationId xmlns:a16="http://schemas.microsoft.com/office/drawing/2014/main" id="{B096407F-DCF9-DF16-1D56-63D30FE631D5}"/>
                </a:ext>
              </a:extLst>
            </p:cNvPr>
            <p:cNvSpPr/>
            <p:nvPr/>
          </p:nvSpPr>
          <p:spPr>
            <a:xfrm>
              <a:off x="5125134" y="3185160"/>
              <a:ext cx="495300" cy="49530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17AEA6F8-14E6-7A18-4BCB-5412C553AB26}"/>
              </a:ext>
            </a:extLst>
          </p:cNvPr>
          <p:cNvSpPr txBox="1"/>
          <p:nvPr/>
        </p:nvSpPr>
        <p:spPr>
          <a:xfrm>
            <a:off x="1471334" y="4777603"/>
            <a:ext cx="135497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/>
              <a:t>トレーニングタイトル</a:t>
            </a:r>
            <a:endParaRPr kumimoji="1" lang="en-US" altLang="ja-JP" sz="900" dirty="0"/>
          </a:p>
        </p:txBody>
      </p:sp>
      <p:sp>
        <p:nvSpPr>
          <p:cNvPr id="30" name="円/楕円 29">
            <a:extLst>
              <a:ext uri="{FF2B5EF4-FFF2-40B4-BE49-F238E27FC236}">
                <a16:creationId xmlns:a16="http://schemas.microsoft.com/office/drawing/2014/main" id="{1C5266D9-BF6E-AA24-4425-761260D9836D}"/>
              </a:ext>
            </a:extLst>
          </p:cNvPr>
          <p:cNvSpPr/>
          <p:nvPr/>
        </p:nvSpPr>
        <p:spPr>
          <a:xfrm>
            <a:off x="2826309" y="4760056"/>
            <a:ext cx="322484" cy="322484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A0156BF9-8ED4-BB61-83DA-9DD78EADBD4D}"/>
              </a:ext>
            </a:extLst>
          </p:cNvPr>
          <p:cNvSpPr txBox="1"/>
          <p:nvPr/>
        </p:nvSpPr>
        <p:spPr>
          <a:xfrm>
            <a:off x="2837047" y="4805882"/>
            <a:ext cx="31174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900" dirty="0"/>
              <a:t>20</a:t>
            </a: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C8A05034-B72B-2684-00B2-3B494A950824}"/>
              </a:ext>
            </a:extLst>
          </p:cNvPr>
          <p:cNvGrpSpPr/>
          <p:nvPr/>
        </p:nvGrpSpPr>
        <p:grpSpPr>
          <a:xfrm>
            <a:off x="1533359" y="7122323"/>
            <a:ext cx="580488" cy="1318260"/>
            <a:chOff x="5082540" y="3185160"/>
            <a:chExt cx="580488" cy="1318260"/>
          </a:xfrm>
        </p:grpSpPr>
        <p:sp>
          <p:nvSpPr>
            <p:cNvPr id="33" name="三角形 32">
              <a:extLst>
                <a:ext uri="{FF2B5EF4-FFF2-40B4-BE49-F238E27FC236}">
                  <a16:creationId xmlns:a16="http://schemas.microsoft.com/office/drawing/2014/main" id="{8B1A5DAF-B11A-C851-D953-5EED55D4DDC7}"/>
                </a:ext>
              </a:extLst>
            </p:cNvPr>
            <p:cNvSpPr/>
            <p:nvPr/>
          </p:nvSpPr>
          <p:spPr>
            <a:xfrm>
              <a:off x="5082540" y="3307080"/>
              <a:ext cx="580488" cy="1196340"/>
            </a:xfrm>
            <a:prstGeom prst="triangl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4" name="円/楕円 33">
              <a:extLst>
                <a:ext uri="{FF2B5EF4-FFF2-40B4-BE49-F238E27FC236}">
                  <a16:creationId xmlns:a16="http://schemas.microsoft.com/office/drawing/2014/main" id="{52DA0E3B-EE2B-2D6D-51C1-2E6FF5FF0A70}"/>
                </a:ext>
              </a:extLst>
            </p:cNvPr>
            <p:cNvSpPr/>
            <p:nvPr/>
          </p:nvSpPr>
          <p:spPr>
            <a:xfrm>
              <a:off x="5125134" y="3185160"/>
              <a:ext cx="495300" cy="495300"/>
            </a:xfrm>
            <a:prstGeom prst="ellipse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256FBB2C-196D-16CB-31AC-F44FC00E5ABA}"/>
              </a:ext>
            </a:extLst>
          </p:cNvPr>
          <p:cNvSpPr/>
          <p:nvPr/>
        </p:nvSpPr>
        <p:spPr>
          <a:xfrm>
            <a:off x="513311" y="7795259"/>
            <a:ext cx="1231669" cy="78281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0D9DCA4C-484E-ADFA-32BA-7BE16425435F}"/>
              </a:ext>
            </a:extLst>
          </p:cNvPr>
          <p:cNvSpPr txBox="1"/>
          <p:nvPr/>
        </p:nvSpPr>
        <p:spPr>
          <a:xfrm>
            <a:off x="591934" y="7932752"/>
            <a:ext cx="1231669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/>
              <a:t>画面左下で</a:t>
            </a:r>
            <a:endParaRPr kumimoji="1" lang="en-US" altLang="ja-JP" sz="900" dirty="0"/>
          </a:p>
          <a:p>
            <a:r>
              <a:rPr kumimoji="1" lang="ja-JP" altLang="en-US" sz="900"/>
              <a:t>トレーニングの</a:t>
            </a:r>
            <a:endParaRPr kumimoji="1" lang="en-US" altLang="ja-JP" sz="900" dirty="0"/>
          </a:p>
          <a:p>
            <a:r>
              <a:rPr kumimoji="1" lang="ja-JP" altLang="en-US" sz="900"/>
              <a:t>ポイントを紹介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B6024CDC-DDA7-6812-2418-9F9F22E4175C}"/>
              </a:ext>
            </a:extLst>
          </p:cNvPr>
          <p:cNvSpPr txBox="1"/>
          <p:nvPr/>
        </p:nvSpPr>
        <p:spPr>
          <a:xfrm>
            <a:off x="1471334" y="6804523"/>
            <a:ext cx="1354975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900"/>
              <a:t>トレーニングタイトル</a:t>
            </a:r>
            <a:endParaRPr kumimoji="1" lang="en-US" altLang="ja-JP" sz="900" dirty="0"/>
          </a:p>
        </p:txBody>
      </p:sp>
      <p:sp>
        <p:nvSpPr>
          <p:cNvPr id="38" name="円/楕円 37">
            <a:extLst>
              <a:ext uri="{FF2B5EF4-FFF2-40B4-BE49-F238E27FC236}">
                <a16:creationId xmlns:a16="http://schemas.microsoft.com/office/drawing/2014/main" id="{4148BC78-FD2F-C1D0-2597-4C666F457B90}"/>
              </a:ext>
            </a:extLst>
          </p:cNvPr>
          <p:cNvSpPr/>
          <p:nvPr/>
        </p:nvSpPr>
        <p:spPr>
          <a:xfrm>
            <a:off x="2826309" y="6786976"/>
            <a:ext cx="322484" cy="322484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039D8992-1C17-F127-1BCB-C3B7A5B0DF74}"/>
              </a:ext>
            </a:extLst>
          </p:cNvPr>
          <p:cNvSpPr txBox="1"/>
          <p:nvPr/>
        </p:nvSpPr>
        <p:spPr>
          <a:xfrm>
            <a:off x="2837047" y="6832802"/>
            <a:ext cx="311746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900" dirty="0"/>
              <a:t>20</a:t>
            </a:r>
          </a:p>
        </p:txBody>
      </p: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6929089E-A1CD-15FA-467B-CEABB4D2BDA7}"/>
              </a:ext>
            </a:extLst>
          </p:cNvPr>
          <p:cNvSpPr txBox="1"/>
          <p:nvPr/>
        </p:nvSpPr>
        <p:spPr>
          <a:xfrm>
            <a:off x="3369040" y="2765625"/>
            <a:ext cx="2507103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/>
              <a:t>行うトレーニングの紹介・説明</a:t>
            </a:r>
            <a:endParaRPr kumimoji="1" lang="en-US" altLang="ja-JP" sz="1100" dirty="0"/>
          </a:p>
          <a:p>
            <a:endParaRPr kumimoji="1" lang="en-US" altLang="ja-JP" sz="1100" dirty="0"/>
          </a:p>
          <a:p>
            <a:r>
              <a:rPr kumimoji="1" lang="ja-JP" altLang="en-US" sz="1100"/>
              <a:t>右上は始まるまでの時間</a:t>
            </a:r>
            <a:endParaRPr kumimoji="1" lang="en-US" altLang="ja-JP" sz="1100" dirty="0"/>
          </a:p>
          <a:p>
            <a:r>
              <a:rPr kumimoji="1" lang="en-US" altLang="ja-JP" sz="1100" dirty="0"/>
              <a:t>20</a:t>
            </a:r>
            <a:r>
              <a:rPr kumimoji="1" lang="ja-JP" altLang="en-US" sz="1100"/>
              <a:t>秒くらい</a:t>
            </a:r>
            <a:endParaRPr kumimoji="1" lang="en-US" altLang="ja-JP" sz="1100" dirty="0"/>
          </a:p>
          <a:p>
            <a:endParaRPr kumimoji="1" lang="en-US" altLang="ja-JP" sz="1100" dirty="0"/>
          </a:p>
          <a:p>
            <a:r>
              <a:rPr kumimoji="1" lang="ja-JP" altLang="en-US" sz="1100"/>
              <a:t>左下別画面でポイントを紹介</a:t>
            </a:r>
          </a:p>
        </p:txBody>
      </p: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4167CD1E-D765-3CD5-0457-B034496CE26D}"/>
              </a:ext>
            </a:extLst>
          </p:cNvPr>
          <p:cNvSpPr txBox="1"/>
          <p:nvPr/>
        </p:nvSpPr>
        <p:spPr>
          <a:xfrm>
            <a:off x="3369041" y="4805882"/>
            <a:ext cx="185304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/>
              <a:t>トレーニングの実演</a:t>
            </a:r>
            <a:endParaRPr kumimoji="1" lang="en-US" altLang="ja-JP" sz="1100" dirty="0"/>
          </a:p>
          <a:p>
            <a:r>
              <a:rPr kumimoji="1" lang="ja-JP" altLang="en-US" sz="1100"/>
              <a:t>右上は時間または回数</a:t>
            </a:r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1A2FC441-9DA3-DA3B-1A8D-18E4F15E353E}"/>
              </a:ext>
            </a:extLst>
          </p:cNvPr>
          <p:cNvSpPr txBox="1"/>
          <p:nvPr/>
        </p:nvSpPr>
        <p:spPr>
          <a:xfrm>
            <a:off x="3369041" y="6786976"/>
            <a:ext cx="250710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/>
              <a:t>インターバル</a:t>
            </a:r>
            <a:endParaRPr kumimoji="1" lang="en-US" altLang="ja-JP" sz="1100" dirty="0"/>
          </a:p>
          <a:p>
            <a:r>
              <a:rPr kumimoji="1" lang="ja-JP" altLang="en-US" sz="1100"/>
              <a:t>次のトレーニングの紹介・解説</a:t>
            </a:r>
            <a:endParaRPr kumimoji="1" lang="en-US" altLang="ja-JP" sz="1100" dirty="0"/>
          </a:p>
          <a:p>
            <a:endParaRPr kumimoji="1" lang="en-US" altLang="ja-JP" sz="1100" dirty="0"/>
          </a:p>
          <a:p>
            <a:r>
              <a:rPr kumimoji="1" lang="ja-JP" altLang="en-US" sz="1100"/>
              <a:t>以下繰り返し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624D9B7A-504D-7DE4-A77D-9C1FBD32B097}"/>
              </a:ext>
            </a:extLst>
          </p:cNvPr>
          <p:cNvSpPr txBox="1"/>
          <p:nvPr/>
        </p:nvSpPr>
        <p:spPr>
          <a:xfrm>
            <a:off x="3378778" y="258463"/>
            <a:ext cx="307397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800" dirty="0"/>
              <a:t>※</a:t>
            </a:r>
            <a:r>
              <a:rPr lang="ja-JP" altLang="en-US" sz="800"/>
              <a:t>メッセージ等はサンプルです。</a:t>
            </a:r>
          </a:p>
          <a:p>
            <a:r>
              <a:rPr lang="ja-JP" altLang="en-US" sz="800"/>
              <a:t>　原案のため実際の制作動画とは異なります。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40687424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テーマ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26</TotalTime>
  <Words>106</Words>
  <Application>Microsoft Macintosh PowerPoint</Application>
  <PresentationFormat>A4 210 x 297 mm</PresentationFormat>
  <Paragraphs>31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toro negi</dc:creator>
  <cp:lastModifiedBy>toro negi</cp:lastModifiedBy>
  <cp:revision>1</cp:revision>
  <dcterms:created xsi:type="dcterms:W3CDTF">2025-12-05T03:31:18Z</dcterms:created>
  <dcterms:modified xsi:type="dcterms:W3CDTF">2025-12-05T03:58:09Z</dcterms:modified>
</cp:coreProperties>
</file>

<file path=docProps/thumbnail.jpeg>
</file>